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9" r:id="rId1"/>
  </p:sldMasterIdLst>
  <p:notesMasterIdLst>
    <p:notesMasterId r:id="rId13"/>
  </p:notesMasterIdLst>
  <p:sldIdLst>
    <p:sldId id="283" r:id="rId2"/>
    <p:sldId id="274" r:id="rId3"/>
    <p:sldId id="275" r:id="rId4"/>
    <p:sldId id="276" r:id="rId5"/>
    <p:sldId id="277" r:id="rId6"/>
    <p:sldId id="278" r:id="rId7"/>
    <p:sldId id="279" r:id="rId8"/>
    <p:sldId id="285" r:id="rId9"/>
    <p:sldId id="280"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datkiasamin@gmail.com" initials="s" lastIdx="1" clrIdx="0">
    <p:extLst>
      <p:ext uri="{19B8F6BF-5375-455C-9EA6-DF929625EA0E}">
        <p15:presenceInfo xmlns:p15="http://schemas.microsoft.com/office/powerpoint/2012/main" userId="6f5d55d00ba38f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960505"/>
    <a:srgbClr val="A6A6A6"/>
    <a:srgbClr val="BC0808"/>
    <a:srgbClr val="B10505"/>
    <a:srgbClr val="A30505"/>
    <a:srgbClr val="D0CECE"/>
    <a:srgbClr val="710505"/>
    <a:srgbClr val="8C0505"/>
    <a:srgbClr val="7D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5" d="100"/>
          <a:sy n="65" d="100"/>
        </p:scale>
        <p:origin x="66" y="22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a-IR"/>
              <a:t>نمونه پیش‌بینی فروش</a:t>
            </a:r>
            <a:endParaRPr lang="en-US"/>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24409564351386"/>
          <c:y val="0.14883245255355845"/>
          <c:w val="0.6940364480797363"/>
          <c:h val="0.64787146093672965"/>
        </c:manualLayout>
      </c:layout>
      <c:barChart>
        <c:barDir val="col"/>
        <c:grouping val="clustered"/>
        <c:varyColors val="0"/>
        <c:ser>
          <c:idx val="0"/>
          <c:order val="0"/>
          <c:tx>
            <c:strRef>
              <c:f>Sheet1!$B$1</c:f>
              <c:strCache>
                <c:ptCount val="1"/>
                <c:pt idx="0">
                  <c:v>هزینه تمام شده</c:v>
                </c:pt>
              </c:strCache>
            </c:strRef>
          </c:tx>
          <c:spPr>
            <a:solidFill>
              <a:schemeClr val="accent1"/>
            </a:solidFill>
            <a:ln>
              <a:noFill/>
            </a:ln>
            <a:effectLst/>
          </c:spPr>
          <c:invertIfNegative val="0"/>
          <c:dLbls>
            <c:delete val="1"/>
          </c:dLbls>
          <c:cat>
            <c:numRef>
              <c:f>Sheet1!$A$2:$A$5</c:f>
              <c:numCache>
                <c:formatCode>General</c:formatCode>
                <c:ptCount val="4"/>
                <c:pt idx="0">
                  <c:v>1404</c:v>
                </c:pt>
                <c:pt idx="1">
                  <c:v>1405</c:v>
                </c:pt>
                <c:pt idx="2">
                  <c:v>1406</c:v>
                </c:pt>
              </c:numCache>
            </c:numRef>
          </c:cat>
          <c:val>
            <c:numRef>
              <c:f>Sheet1!$B$2:$B$5</c:f>
              <c:numCache>
                <c:formatCode>General</c:formatCode>
                <c:ptCount val="4"/>
                <c:pt idx="0">
                  <c:v>6600</c:v>
                </c:pt>
                <c:pt idx="1">
                  <c:v>6600</c:v>
                </c:pt>
                <c:pt idx="2">
                  <c:v>6600</c:v>
                </c:pt>
              </c:numCache>
            </c:numRef>
          </c:val>
          <c:extLst>
            <c:ext xmlns:c16="http://schemas.microsoft.com/office/drawing/2014/chart" uri="{C3380CC4-5D6E-409C-BE32-E72D297353CC}">
              <c16:uniqueId val="{00000000-DCC8-43D3-8B50-AF516D4871C0}"/>
            </c:ext>
          </c:extLst>
        </c:ser>
        <c:dLbls>
          <c:dLblPos val="outEnd"/>
          <c:showLegendKey val="0"/>
          <c:showVal val="1"/>
          <c:showCatName val="0"/>
          <c:showSerName val="0"/>
          <c:showPercent val="0"/>
          <c:showBubbleSize val="0"/>
        </c:dLbls>
        <c:gapWidth val="444"/>
        <c:overlap val="-90"/>
        <c:axId val="192347776"/>
        <c:axId val="192349456"/>
      </c:barChart>
      <c:catAx>
        <c:axId val="192347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a-IR"/>
                  <a:t>سال</a:t>
                </a:r>
              </a:p>
            </c:rich>
          </c:tx>
          <c:layout>
            <c:manualLayout>
              <c:xMode val="edge"/>
              <c:yMode val="edge"/>
              <c:x val="0.72575911249285752"/>
              <c:y val="0.87258493617473443"/>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2349456"/>
        <c:crosses val="autoZero"/>
        <c:auto val="1"/>
        <c:lblAlgn val="ctr"/>
        <c:lblOffset val="100"/>
        <c:noMultiLvlLbl val="0"/>
      </c:catAx>
      <c:valAx>
        <c:axId val="19234945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a-IR"/>
                  <a:t>مبلغ (میلیون تومان)</a:t>
                </a:r>
                <a:endParaRPr lang="en-US"/>
              </a:p>
            </c:rich>
          </c:tx>
          <c:layout>
            <c:manualLayout>
              <c:xMode val="edge"/>
              <c:yMode val="edge"/>
              <c:x val="7.804069752998008E-2"/>
              <c:y val="8.9128793963273306E-2"/>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234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49DEC-4131-4B13-BEEE-B36464450178}" type="datetimeFigureOut">
              <a:rPr lang="en-US" smtClean="0"/>
              <a:pPr/>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44350-E0FA-4436-A328-97F39B07AF6B}" type="slidenum">
              <a:rPr lang="en-US" smtClean="0"/>
              <a:pPr/>
              <a:t>‹#›</a:t>
            </a:fld>
            <a:endParaRPr lang="en-US"/>
          </a:p>
        </p:txBody>
      </p:sp>
    </p:spTree>
    <p:extLst>
      <p:ext uri="{BB962C8B-B14F-4D97-AF65-F5344CB8AC3E}">
        <p14:creationId xmlns:p14="http://schemas.microsoft.com/office/powerpoint/2010/main" val="209107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5F1E-9D94-48C1-9553-07B5ACEF7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0C183-F8BE-48D7-82FD-9CBE6A1FD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EF4416-A541-49B5-B477-05BBEF6437EF}"/>
              </a:ext>
            </a:extLst>
          </p:cNvPr>
          <p:cNvSpPr>
            <a:spLocks noGrp="1"/>
          </p:cNvSpPr>
          <p:nvPr>
            <p:ph type="dt" sz="half" idx="10"/>
          </p:nvPr>
        </p:nvSpPr>
        <p:spPr/>
        <p:txBody>
          <a:bodyPr/>
          <a:lstStyle/>
          <a:p>
            <a:fld id="{5731C306-18C5-427D-8EDE-8CCE7D990488}" type="datetime1">
              <a:rPr lang="en-US" smtClean="0"/>
              <a:pPr/>
              <a:t>10/14/2023</a:t>
            </a:fld>
            <a:endParaRPr lang="en-US"/>
          </a:p>
        </p:txBody>
      </p:sp>
      <p:sp>
        <p:nvSpPr>
          <p:cNvPr id="5" name="Footer Placeholder 4">
            <a:extLst>
              <a:ext uri="{FF2B5EF4-FFF2-40B4-BE49-F238E27FC236}">
                <a16:creationId xmlns:a16="http://schemas.microsoft.com/office/drawing/2014/main" id="{FFD36112-3839-4DC5-B729-7217DC2C5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D0C24-7811-463D-98B0-BAEA6A20BAA2}"/>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42190841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C569-B309-4205-B696-080C107A83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2FF15-A774-4900-9D5C-152B7F957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B90E1-369C-467D-B091-5E675D44346B}"/>
              </a:ext>
            </a:extLst>
          </p:cNvPr>
          <p:cNvSpPr>
            <a:spLocks noGrp="1"/>
          </p:cNvSpPr>
          <p:nvPr>
            <p:ph type="dt" sz="half" idx="10"/>
          </p:nvPr>
        </p:nvSpPr>
        <p:spPr/>
        <p:txBody>
          <a:bodyPr/>
          <a:lstStyle/>
          <a:p>
            <a:fld id="{1245679B-59C3-4CC9-A774-47AC232D42EF}" type="datetime1">
              <a:rPr lang="en-US" smtClean="0"/>
              <a:pPr/>
              <a:t>10/14/2023</a:t>
            </a:fld>
            <a:endParaRPr lang="en-US"/>
          </a:p>
        </p:txBody>
      </p:sp>
      <p:sp>
        <p:nvSpPr>
          <p:cNvPr id="5" name="Footer Placeholder 4">
            <a:extLst>
              <a:ext uri="{FF2B5EF4-FFF2-40B4-BE49-F238E27FC236}">
                <a16:creationId xmlns:a16="http://schemas.microsoft.com/office/drawing/2014/main" id="{4F4CAD3C-2661-46FE-BACE-C03C57607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CA441-D771-4946-A784-0DD440E12AA2}"/>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34787847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CFB1B-5551-41DF-BE52-A51FEBE74B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C8996-3E98-4532-8DEE-D667B6936F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0F5AE-63C6-4E4A-BC33-2A83241C0289}"/>
              </a:ext>
            </a:extLst>
          </p:cNvPr>
          <p:cNvSpPr>
            <a:spLocks noGrp="1"/>
          </p:cNvSpPr>
          <p:nvPr>
            <p:ph type="dt" sz="half" idx="10"/>
          </p:nvPr>
        </p:nvSpPr>
        <p:spPr/>
        <p:txBody>
          <a:bodyPr/>
          <a:lstStyle/>
          <a:p>
            <a:fld id="{9CE7D368-FB79-408C-A72E-A3831BF0FDA1}" type="datetime1">
              <a:rPr lang="en-US" smtClean="0"/>
              <a:pPr/>
              <a:t>10/14/2023</a:t>
            </a:fld>
            <a:endParaRPr lang="en-US"/>
          </a:p>
        </p:txBody>
      </p:sp>
      <p:sp>
        <p:nvSpPr>
          <p:cNvPr id="5" name="Footer Placeholder 4">
            <a:extLst>
              <a:ext uri="{FF2B5EF4-FFF2-40B4-BE49-F238E27FC236}">
                <a16:creationId xmlns:a16="http://schemas.microsoft.com/office/drawing/2014/main" id="{926732CB-FA6B-4AAC-B268-F425134F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B7982-0C7E-4E7F-854F-F7D3DF30C045}"/>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194168288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E39F4-E652-D021-FAC3-9A057954548D}"/>
              </a:ext>
            </a:extLst>
          </p:cNvPr>
          <p:cNvSpPr/>
          <p:nvPr userDrawn="1"/>
        </p:nvSpPr>
        <p:spPr>
          <a:xfrm flipH="1">
            <a:off x="7658529" y="0"/>
            <a:ext cx="4533471"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847384" y="884981"/>
            <a:ext cx="10506416" cy="1128519"/>
          </a:xfrm>
        </p:spPr>
        <p:txBody>
          <a:bodyPr lIns="0" tIns="0" rIns="0" bIns="0" anchor="t">
            <a:noAutofit/>
          </a:bodyPr>
          <a:lstStyle>
            <a:lvl1pPr>
              <a:defRPr sz="3600" baseline="0">
                <a:solidFill>
                  <a:schemeClr val="tx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6763DD79-6EE3-B8D8-0CBF-2151E3515904}"/>
              </a:ext>
            </a:extLst>
          </p:cNvPr>
          <p:cNvSpPr>
            <a:spLocks noGrp="1"/>
          </p:cNvSpPr>
          <p:nvPr>
            <p:ph type="pic" sz="quarter" idx="11"/>
          </p:nvPr>
        </p:nvSpPr>
        <p:spPr>
          <a:xfrm flipH="1">
            <a:off x="6624637" y="2046381"/>
            <a:ext cx="4729163" cy="3271838"/>
          </a:xfrm>
          <a:custGeom>
            <a:avLst/>
            <a:gdLst>
              <a:gd name="connsiteX0" fmla="*/ 0 w 4729163"/>
              <a:gd name="connsiteY0" fmla="*/ 0 h 3271838"/>
              <a:gd name="connsiteX1" fmla="*/ 4729163 w 4729163"/>
              <a:gd name="connsiteY1" fmla="*/ 0 h 3271838"/>
              <a:gd name="connsiteX2" fmla="*/ 4729163 w 4729163"/>
              <a:gd name="connsiteY2" fmla="*/ 1519113 h 3271838"/>
              <a:gd name="connsiteX3" fmla="*/ 4674888 w 4729163"/>
              <a:gd name="connsiteY3" fmla="*/ 1524585 h 3271838"/>
              <a:gd name="connsiteX4" fmla="*/ 4145679 w 4729163"/>
              <a:gd name="connsiteY4" fmla="*/ 2173901 h 3271838"/>
              <a:gd name="connsiteX5" fmla="*/ 4674888 w 4729163"/>
              <a:gd name="connsiteY5" fmla="*/ 2823218 h 3271838"/>
              <a:gd name="connsiteX6" fmla="*/ 4729163 w 4729163"/>
              <a:gd name="connsiteY6" fmla="*/ 2828689 h 3271838"/>
              <a:gd name="connsiteX7" fmla="*/ 4729163 w 4729163"/>
              <a:gd name="connsiteY7" fmla="*/ 3271838 h 3271838"/>
              <a:gd name="connsiteX8" fmla="*/ 0 w 4729163"/>
              <a:gd name="connsiteY8" fmla="*/ 327183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163" h="3271838">
                <a:moveTo>
                  <a:pt x="0" y="0"/>
                </a:moveTo>
                <a:lnTo>
                  <a:pt x="4729163" y="0"/>
                </a:lnTo>
                <a:lnTo>
                  <a:pt x="4729163" y="1519113"/>
                </a:lnTo>
                <a:lnTo>
                  <a:pt x="4674888" y="1524585"/>
                </a:lnTo>
                <a:cubicBezTo>
                  <a:pt x="4372869" y="1586387"/>
                  <a:pt x="4145679" y="1853613"/>
                  <a:pt x="4145679" y="2173901"/>
                </a:cubicBezTo>
                <a:cubicBezTo>
                  <a:pt x="4145679" y="2494190"/>
                  <a:pt x="4372869" y="2761416"/>
                  <a:pt x="4674888" y="2823218"/>
                </a:cubicBezTo>
                <a:lnTo>
                  <a:pt x="4729163" y="2828689"/>
                </a:lnTo>
                <a:lnTo>
                  <a:pt x="4729163" y="3271838"/>
                </a:lnTo>
                <a:lnTo>
                  <a:pt x="0" y="3271838"/>
                </a:lnTo>
                <a:close/>
              </a:path>
            </a:pathLst>
          </a:custGeom>
          <a:solidFill>
            <a:srgbClr val="710505"/>
          </a:solidFill>
        </p:spPr>
        <p:txBody>
          <a:bodyPr wrap="square" anchor="ctr">
            <a:noAutofit/>
          </a:bodyPr>
          <a:lstStyle>
            <a:lvl1pPr algn="ctr">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978650" y="2087562"/>
            <a:ext cx="4375150" cy="389106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Oval 9">
            <a:extLst>
              <a:ext uri="{FF2B5EF4-FFF2-40B4-BE49-F238E27FC236}">
                <a16:creationId xmlns:a16="http://schemas.microsoft.com/office/drawing/2014/main" id="{AE3A22C8-6F2C-1CDE-8309-91BEE025D4F6}"/>
              </a:ext>
              <a:ext uri="{C183D7F6-B498-43B3-948B-1728B52AA6E4}">
                <adec:decorative xmlns:adec="http://schemas.microsoft.com/office/drawing/2017/decorative" val="1"/>
              </a:ext>
            </a:extLst>
          </p:cNvPr>
          <p:cNvSpPr/>
          <p:nvPr userDrawn="1"/>
        </p:nvSpPr>
        <p:spPr>
          <a:xfrm>
            <a:off x="5816020" y="3524975"/>
            <a:ext cx="1325563" cy="1319899"/>
          </a:xfrm>
          <a:prstGeom prst="ellipse">
            <a:avLst/>
          </a:prstGeom>
          <a:solidFill>
            <a:srgbClr val="960505">
              <a:alpha val="892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Footer Placeholder 1">
            <a:extLst>
              <a:ext uri="{FF2B5EF4-FFF2-40B4-BE49-F238E27FC236}">
                <a16:creationId xmlns:a16="http://schemas.microsoft.com/office/drawing/2014/main" id="{6CD6503F-0A61-068C-55A7-DCFF406FB31E}"/>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CAB612C-940F-4C41-D28D-9328F1524163}"/>
              </a:ext>
            </a:extLst>
          </p:cNvPr>
          <p:cNvSpPr>
            <a:spLocks noGrp="1"/>
          </p:cNvSpPr>
          <p:nvPr>
            <p:ph type="sldNum" sz="quarter" idx="13"/>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15972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F528-1F9D-4E3F-A528-1072A9B04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4C389-50C9-40CE-84A9-E1D7433A21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C531F-5E50-4698-9C9F-FB638196826C}"/>
              </a:ext>
            </a:extLst>
          </p:cNvPr>
          <p:cNvSpPr>
            <a:spLocks noGrp="1"/>
          </p:cNvSpPr>
          <p:nvPr>
            <p:ph type="dt" sz="half" idx="10"/>
          </p:nvPr>
        </p:nvSpPr>
        <p:spPr/>
        <p:txBody>
          <a:bodyPr/>
          <a:lstStyle/>
          <a:p>
            <a:fld id="{3ED98FE7-03AF-4EF7-B235-53C7B642AD14}" type="datetime1">
              <a:rPr lang="en-US" smtClean="0"/>
              <a:pPr/>
              <a:t>10/14/2023</a:t>
            </a:fld>
            <a:endParaRPr lang="en-US"/>
          </a:p>
        </p:txBody>
      </p:sp>
      <p:sp>
        <p:nvSpPr>
          <p:cNvPr id="5" name="Footer Placeholder 4">
            <a:extLst>
              <a:ext uri="{FF2B5EF4-FFF2-40B4-BE49-F238E27FC236}">
                <a16:creationId xmlns:a16="http://schemas.microsoft.com/office/drawing/2014/main" id="{49B4C27E-B03F-4CD4-8128-0E265DC86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92174-78BC-4867-A5EE-0EADA19A1749}"/>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14267203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D73C-4ABE-497F-B9F9-5EDD4B54B7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B5EFC-ABE6-435D-86E9-41A0F8B47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A8CFF-C7F9-4284-8591-EF5D3C6C9E76}"/>
              </a:ext>
            </a:extLst>
          </p:cNvPr>
          <p:cNvSpPr>
            <a:spLocks noGrp="1"/>
          </p:cNvSpPr>
          <p:nvPr>
            <p:ph type="dt" sz="half" idx="10"/>
          </p:nvPr>
        </p:nvSpPr>
        <p:spPr/>
        <p:txBody>
          <a:bodyPr/>
          <a:lstStyle/>
          <a:p>
            <a:fld id="{E6CA37F0-F89B-4199-89C3-C669CEF7CFB7}" type="datetime1">
              <a:rPr lang="en-US" smtClean="0"/>
              <a:pPr/>
              <a:t>10/14/2023</a:t>
            </a:fld>
            <a:endParaRPr lang="en-US"/>
          </a:p>
        </p:txBody>
      </p:sp>
      <p:sp>
        <p:nvSpPr>
          <p:cNvPr id="5" name="Footer Placeholder 4">
            <a:extLst>
              <a:ext uri="{FF2B5EF4-FFF2-40B4-BE49-F238E27FC236}">
                <a16:creationId xmlns:a16="http://schemas.microsoft.com/office/drawing/2014/main" id="{F7B9CCBE-92F4-4F28-8BE7-EBB80A6F5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B3C53-E147-400F-9BEB-93DAB42B8352}"/>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00547888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F9C3-4E58-4B08-A244-274B5B739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619EF-49DB-4C40-BA06-D22450961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D3C39-BE70-459D-8C46-BB462359CF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6D5EAF-A75D-478B-8B12-E5DCC5E911E6}"/>
              </a:ext>
            </a:extLst>
          </p:cNvPr>
          <p:cNvSpPr>
            <a:spLocks noGrp="1"/>
          </p:cNvSpPr>
          <p:nvPr>
            <p:ph type="dt" sz="half" idx="10"/>
          </p:nvPr>
        </p:nvSpPr>
        <p:spPr/>
        <p:txBody>
          <a:bodyPr/>
          <a:lstStyle/>
          <a:p>
            <a:fld id="{2F05A72F-9022-46BE-B816-5A12B15D1B32}" type="datetime1">
              <a:rPr lang="en-US" smtClean="0"/>
              <a:pPr/>
              <a:t>10/14/2023</a:t>
            </a:fld>
            <a:endParaRPr lang="en-US"/>
          </a:p>
        </p:txBody>
      </p:sp>
      <p:sp>
        <p:nvSpPr>
          <p:cNvPr id="6" name="Footer Placeholder 5">
            <a:extLst>
              <a:ext uri="{FF2B5EF4-FFF2-40B4-BE49-F238E27FC236}">
                <a16:creationId xmlns:a16="http://schemas.microsoft.com/office/drawing/2014/main" id="{2F71325D-0C5A-443B-8971-FFDAE7B11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8FD4B-EF01-426E-953E-161B81DF5394}"/>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08195735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10E2-4862-4F36-BA5A-1B40D7EEA0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889E6A-D013-484D-B24B-541EFA145D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E5C1D6-00B1-4A20-9DB0-BAEEAEECE0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6F8FE-FF9F-4C93-81A1-FB3A9E5D7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17F17-D93F-4FD3-96BC-B1FAD079CD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C02A4-2DF4-488E-9A62-445AFC2E8AA0}"/>
              </a:ext>
            </a:extLst>
          </p:cNvPr>
          <p:cNvSpPr>
            <a:spLocks noGrp="1"/>
          </p:cNvSpPr>
          <p:nvPr>
            <p:ph type="dt" sz="half" idx="10"/>
          </p:nvPr>
        </p:nvSpPr>
        <p:spPr/>
        <p:txBody>
          <a:bodyPr/>
          <a:lstStyle/>
          <a:p>
            <a:fld id="{06DCC9C4-4E37-463E-8F6C-8E9858C681C6}" type="datetime1">
              <a:rPr lang="en-US" smtClean="0"/>
              <a:pPr/>
              <a:t>10/14/2023</a:t>
            </a:fld>
            <a:endParaRPr lang="en-US"/>
          </a:p>
        </p:txBody>
      </p:sp>
      <p:sp>
        <p:nvSpPr>
          <p:cNvPr id="8" name="Footer Placeholder 7">
            <a:extLst>
              <a:ext uri="{FF2B5EF4-FFF2-40B4-BE49-F238E27FC236}">
                <a16:creationId xmlns:a16="http://schemas.microsoft.com/office/drawing/2014/main" id="{AFF060BB-62AA-4D28-AAC7-906CF7CC15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BB50F5-4D3E-499A-B352-737E566EB60B}"/>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21907633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8FAB-BAD7-4F56-9297-FBCD5AC1EF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8EAE76-A7F6-4BEA-9524-92C1A86BCDD1}"/>
              </a:ext>
            </a:extLst>
          </p:cNvPr>
          <p:cNvSpPr>
            <a:spLocks noGrp="1"/>
          </p:cNvSpPr>
          <p:nvPr>
            <p:ph type="dt" sz="half" idx="10"/>
          </p:nvPr>
        </p:nvSpPr>
        <p:spPr/>
        <p:txBody>
          <a:bodyPr/>
          <a:lstStyle/>
          <a:p>
            <a:fld id="{2BC9EE98-48C2-4A7A-AAD1-30C9D246F315}" type="datetime1">
              <a:rPr lang="en-US" smtClean="0"/>
              <a:pPr/>
              <a:t>10/14/2023</a:t>
            </a:fld>
            <a:endParaRPr lang="en-US"/>
          </a:p>
        </p:txBody>
      </p:sp>
      <p:sp>
        <p:nvSpPr>
          <p:cNvPr id="4" name="Footer Placeholder 3">
            <a:extLst>
              <a:ext uri="{FF2B5EF4-FFF2-40B4-BE49-F238E27FC236}">
                <a16:creationId xmlns:a16="http://schemas.microsoft.com/office/drawing/2014/main" id="{9234703D-DBE5-4BC3-B517-FC87A99B8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668904-C1F0-492B-B71B-0E7FF4C78B90}"/>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70058512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0983E-AB42-4C14-B575-927C0E7820DF}"/>
              </a:ext>
            </a:extLst>
          </p:cNvPr>
          <p:cNvSpPr>
            <a:spLocks noGrp="1"/>
          </p:cNvSpPr>
          <p:nvPr>
            <p:ph type="dt" sz="half" idx="10"/>
          </p:nvPr>
        </p:nvSpPr>
        <p:spPr/>
        <p:txBody>
          <a:bodyPr/>
          <a:lstStyle/>
          <a:p>
            <a:fld id="{3C846192-D89F-4480-B0EE-8CB5C8B1CC90}" type="datetime1">
              <a:rPr lang="en-US" smtClean="0"/>
              <a:pPr/>
              <a:t>10/14/2023</a:t>
            </a:fld>
            <a:endParaRPr lang="en-US"/>
          </a:p>
        </p:txBody>
      </p:sp>
      <p:sp>
        <p:nvSpPr>
          <p:cNvPr id="3" name="Footer Placeholder 2">
            <a:extLst>
              <a:ext uri="{FF2B5EF4-FFF2-40B4-BE49-F238E27FC236}">
                <a16:creationId xmlns:a16="http://schemas.microsoft.com/office/drawing/2014/main" id="{9EAE7F07-1825-4E4A-BFFE-04FFEB59A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4B1BE-D626-4B93-9C22-E24A17A332F2}"/>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83743143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2338-5029-43CE-9291-53A8439BF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2C018-9721-4F55-AB1F-61AC106C4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05143E-92CC-42E6-8277-5A2DEA71E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A84A6-8578-459C-9913-13684D68557C}"/>
              </a:ext>
            </a:extLst>
          </p:cNvPr>
          <p:cNvSpPr>
            <a:spLocks noGrp="1"/>
          </p:cNvSpPr>
          <p:nvPr>
            <p:ph type="dt" sz="half" idx="10"/>
          </p:nvPr>
        </p:nvSpPr>
        <p:spPr/>
        <p:txBody>
          <a:bodyPr/>
          <a:lstStyle/>
          <a:p>
            <a:fld id="{0E611534-8F6F-44C6-B066-26076C553C26}" type="datetime1">
              <a:rPr lang="en-US" smtClean="0"/>
              <a:pPr/>
              <a:t>10/14/2023</a:t>
            </a:fld>
            <a:endParaRPr lang="en-US"/>
          </a:p>
        </p:txBody>
      </p:sp>
      <p:sp>
        <p:nvSpPr>
          <p:cNvPr id="6" name="Footer Placeholder 5">
            <a:extLst>
              <a:ext uri="{FF2B5EF4-FFF2-40B4-BE49-F238E27FC236}">
                <a16:creationId xmlns:a16="http://schemas.microsoft.com/office/drawing/2014/main" id="{E8DA2C37-471E-4C2D-854A-065BBC116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BD102-B86B-416D-A4FE-F1AC519D79BB}"/>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129170204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238E-D521-45BD-94C2-8E6F7F986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07FF7A-DB15-4BB6-9118-CE5114C1F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BC3AD7-E45E-4957-B665-9A634811D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6B9F0-AD99-453E-A1B0-7D13A91F6800}"/>
              </a:ext>
            </a:extLst>
          </p:cNvPr>
          <p:cNvSpPr>
            <a:spLocks noGrp="1"/>
          </p:cNvSpPr>
          <p:nvPr>
            <p:ph type="dt" sz="half" idx="10"/>
          </p:nvPr>
        </p:nvSpPr>
        <p:spPr/>
        <p:txBody>
          <a:bodyPr/>
          <a:lstStyle/>
          <a:p>
            <a:fld id="{E5B73DD1-24F4-4328-BD08-52157EBFCF29}" type="datetime1">
              <a:rPr lang="en-US" smtClean="0"/>
              <a:pPr/>
              <a:t>10/14/2023</a:t>
            </a:fld>
            <a:endParaRPr lang="en-US"/>
          </a:p>
        </p:txBody>
      </p:sp>
      <p:sp>
        <p:nvSpPr>
          <p:cNvPr id="6" name="Footer Placeholder 5">
            <a:extLst>
              <a:ext uri="{FF2B5EF4-FFF2-40B4-BE49-F238E27FC236}">
                <a16:creationId xmlns:a16="http://schemas.microsoft.com/office/drawing/2014/main" id="{FAD60B79-AC75-4EFF-A878-BD2E436A7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30459-78A9-4032-9648-428C919A50EE}"/>
              </a:ext>
            </a:extLst>
          </p:cNvPr>
          <p:cNvSpPr>
            <a:spLocks noGrp="1"/>
          </p:cNvSpPr>
          <p:nvPr>
            <p:ph type="sldNum" sz="quarter" idx="12"/>
          </p:nvPr>
        </p:nvSpPr>
        <p:spPr/>
        <p:txBody>
          <a:bodyPr/>
          <a:lstStyle/>
          <a:p>
            <a:fld id="{0FE64114-4A04-4E70-96CC-0D72ED85F656}" type="slidenum">
              <a:rPr lang="en-US" smtClean="0"/>
              <a:pPr/>
              <a:t>‹#›</a:t>
            </a:fld>
            <a:endParaRPr lang="en-US"/>
          </a:p>
        </p:txBody>
      </p:sp>
    </p:spTree>
    <p:extLst>
      <p:ext uri="{BB962C8B-B14F-4D97-AF65-F5344CB8AC3E}">
        <p14:creationId xmlns:p14="http://schemas.microsoft.com/office/powerpoint/2010/main" val="2382848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90365-E8AA-4077-9FD1-C237F1B6D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18ADC-C76C-400E-98ED-DE9F74802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AF658-19FC-4373-AA31-434DC9538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12BD3-241F-450D-B7CC-17E700C7DB34}" type="datetime1">
              <a:rPr lang="en-US" smtClean="0"/>
              <a:pPr/>
              <a:t>10/14/2023</a:t>
            </a:fld>
            <a:endParaRPr lang="en-US"/>
          </a:p>
        </p:txBody>
      </p:sp>
      <p:sp>
        <p:nvSpPr>
          <p:cNvPr id="5" name="Footer Placeholder 4">
            <a:extLst>
              <a:ext uri="{FF2B5EF4-FFF2-40B4-BE49-F238E27FC236}">
                <a16:creationId xmlns:a16="http://schemas.microsoft.com/office/drawing/2014/main" id="{12FB4B99-A38F-4785-B240-1FC322F67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7292-6448-4645-B9CE-3DD6F189A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4114-4A04-4E70-96CC-0D72ED85F656}" type="slidenum">
              <a:rPr lang="en-US" smtClean="0"/>
              <a:pPr/>
              <a:t>‹#›</a:t>
            </a:fld>
            <a:endParaRPr lang="en-US" dirty="0"/>
          </a:p>
        </p:txBody>
      </p:sp>
    </p:spTree>
    <p:extLst>
      <p:ext uri="{BB962C8B-B14F-4D97-AF65-F5344CB8AC3E}">
        <p14:creationId xmlns:p14="http://schemas.microsoft.com/office/powerpoint/2010/main" val="318786046"/>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52655-72F7-26B4-5DA5-07E2346C179C}"/>
              </a:ext>
            </a:extLst>
          </p:cNvPr>
          <p:cNvSpPr>
            <a:spLocks noGrp="1"/>
          </p:cNvSpPr>
          <p:nvPr>
            <p:ph type="title"/>
          </p:nvPr>
        </p:nvSpPr>
        <p:spPr/>
        <p:txBody>
          <a:bodyPr/>
          <a:lstStyle/>
          <a:p>
            <a:r>
              <a:rPr lang="en-US" dirty="0">
                <a:solidFill>
                  <a:schemeClr val="bg1"/>
                </a:solidFill>
              </a:rPr>
              <a:t>INTRO</a:t>
            </a:r>
          </a:p>
        </p:txBody>
      </p:sp>
      <p:pic>
        <p:nvPicPr>
          <p:cNvPr id="15" name="Picture Placeholder 14" descr="White modern architecture">
            <a:extLst>
              <a:ext uri="{FF2B5EF4-FFF2-40B4-BE49-F238E27FC236}">
                <a16:creationId xmlns:a16="http://schemas.microsoft.com/office/drawing/2014/main" id="{6D77A1A7-7876-7DF9-AF3A-C47588011CB8}"/>
              </a:ext>
            </a:extLst>
          </p:cNvPr>
          <p:cNvPicPr>
            <a:picLocks noGrp="1" noChangeAspect="1"/>
          </p:cNvPicPr>
          <p:nvPr>
            <p:ph type="pic" sz="quarter" idx="11"/>
          </p:nvPr>
        </p:nvPicPr>
        <p:blipFill rotWithShape="1">
          <a:blip r:embed="rId2" cstate="print">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flipH="1">
            <a:off x="6520134" y="2013500"/>
            <a:ext cx="4729163" cy="3271838"/>
          </a:xfrm>
        </p:spPr>
      </p:pic>
      <p:sp>
        <p:nvSpPr>
          <p:cNvPr id="4" name="Rectangle 3">
            <a:extLst>
              <a:ext uri="{FF2B5EF4-FFF2-40B4-BE49-F238E27FC236}">
                <a16:creationId xmlns:a16="http://schemas.microsoft.com/office/drawing/2014/main" id="{488F76E9-9795-461A-8D84-2941735B5FE8}"/>
              </a:ext>
            </a:extLst>
          </p:cNvPr>
          <p:cNvSpPr/>
          <p:nvPr/>
        </p:nvSpPr>
        <p:spPr>
          <a:xfrm rot="5400000">
            <a:off x="9665630" y="3597167"/>
            <a:ext cx="3271838" cy="104503"/>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0FDA71-D672-4FFE-9EA1-6FB29752FB93}"/>
              </a:ext>
            </a:extLst>
          </p:cNvPr>
          <p:cNvSpPr/>
          <p:nvPr/>
        </p:nvSpPr>
        <p:spPr>
          <a:xfrm>
            <a:off x="0" y="6687334"/>
            <a:ext cx="12192000" cy="170666"/>
          </a:xfrm>
          <a:prstGeom prst="rect">
            <a:avLst/>
          </a:prstGeom>
          <a:solidFill>
            <a:srgbClr val="96050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55FAF9-6FF6-4982-BB1E-10A1384D8FD1}"/>
              </a:ext>
            </a:extLst>
          </p:cNvPr>
          <p:cNvSpPr/>
          <p:nvPr/>
        </p:nvSpPr>
        <p:spPr>
          <a:xfrm>
            <a:off x="9015139" y="2556727"/>
            <a:ext cx="1619794" cy="2312126"/>
          </a:xfrm>
          <a:prstGeom prst="rect">
            <a:avLst/>
          </a:prstGeom>
          <a:noFill/>
          <a:ln>
            <a:solidFill>
              <a:srgbClr val="71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cs typeface="B Nazanin" panose="00000400000000000000" pitchFamily="2" charset="-78"/>
            </a:endParaRPr>
          </a:p>
        </p:txBody>
      </p:sp>
      <p:sp>
        <p:nvSpPr>
          <p:cNvPr id="13" name="TextBox 12">
            <a:extLst>
              <a:ext uri="{FF2B5EF4-FFF2-40B4-BE49-F238E27FC236}">
                <a16:creationId xmlns:a16="http://schemas.microsoft.com/office/drawing/2014/main" id="{30F6ACC8-14E1-4317-B926-9891B7CDF907}"/>
              </a:ext>
            </a:extLst>
          </p:cNvPr>
          <p:cNvSpPr txBox="1"/>
          <p:nvPr/>
        </p:nvSpPr>
        <p:spPr>
          <a:xfrm>
            <a:off x="6778125" y="1204600"/>
            <a:ext cx="6093822" cy="584775"/>
          </a:xfrm>
          <a:prstGeom prst="rect">
            <a:avLst/>
          </a:prstGeom>
          <a:noFill/>
        </p:spPr>
        <p:txBody>
          <a:bodyPr wrap="square">
            <a:spAutoFit/>
          </a:bodyPr>
          <a:lstStyle/>
          <a:p>
            <a:pPr algn="ctr"/>
            <a:r>
              <a:rPr lang="fa-IR" sz="3200" b="1" dirty="0">
                <a:solidFill>
                  <a:schemeClr val="tx1"/>
                </a:solidFill>
                <a:cs typeface="B Nazanin" panose="00000400000000000000" pitchFamily="2" charset="-78"/>
              </a:rPr>
              <a:t>اطلاعات محقق</a:t>
            </a:r>
            <a:endParaRPr lang="en-US" sz="3200" b="1" dirty="0">
              <a:solidFill>
                <a:schemeClr val="tx1"/>
              </a:solidFill>
              <a:cs typeface="B Nazanin" panose="00000400000000000000" pitchFamily="2" charset="-78"/>
            </a:endParaRPr>
          </a:p>
        </p:txBody>
      </p:sp>
      <p:sp>
        <p:nvSpPr>
          <p:cNvPr id="14" name="Title 15">
            <a:extLst>
              <a:ext uri="{FF2B5EF4-FFF2-40B4-BE49-F238E27FC236}">
                <a16:creationId xmlns:a16="http://schemas.microsoft.com/office/drawing/2014/main" id="{D6046523-17E6-4548-9921-12C7E821FEAF}"/>
              </a:ext>
            </a:extLst>
          </p:cNvPr>
          <p:cNvSpPr txBox="1">
            <a:spLocks/>
          </p:cNvSpPr>
          <p:nvPr/>
        </p:nvSpPr>
        <p:spPr>
          <a:xfrm>
            <a:off x="65313" y="1638637"/>
            <a:ext cx="5606554" cy="2410334"/>
          </a:xfrm>
          <a:prstGeom prst="rect">
            <a:avLst/>
          </a:prstGeom>
        </p:spPr>
        <p:txBody>
          <a:bodyPr vert="horz" lIns="91440" tIns="45720" rIns="91440" bIns="45720" rtlCol="0" anchor="b">
            <a:noAutofit/>
          </a:bodyPr>
          <a:lstStyle/>
          <a:p>
            <a:pPr marL="0" marR="0" lvl="0" indent="0" algn="r" defTabSz="914400" rtl="1" eaLnBrk="1" fontAlgn="auto" latinLnBrk="0" hangingPunct="1">
              <a:lnSpc>
                <a:spcPct val="85000"/>
              </a:lnSpc>
              <a:spcBef>
                <a:spcPct val="0"/>
              </a:spcBef>
              <a:spcAft>
                <a:spcPts val="0"/>
              </a:spcAft>
              <a:buClrTx/>
              <a:buSzTx/>
              <a:buFontTx/>
              <a:buNone/>
              <a:tabLst/>
              <a:defRPr/>
            </a:pPr>
            <a: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t>نام: </a:t>
            </a:r>
            <a:r>
              <a:rPr lang="fa-IR" sz="2600" spc="-50" dirty="0">
                <a:solidFill>
                  <a:schemeClr val="tx1">
                    <a:lumMod val="85000"/>
                    <a:lumOff val="15000"/>
                  </a:schemeClr>
                </a:solidFill>
                <a:latin typeface="+mj-lt"/>
                <a:ea typeface="+mj-ea"/>
                <a:cs typeface="B Nazanin" panose="00000400000000000000" pitchFamily="2" charset="-78"/>
              </a:rPr>
              <a:t>روزبه</a:t>
            </a:r>
            <a:endPar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endParaRPr>
          </a:p>
          <a:p>
            <a:pPr marL="0" marR="0" lvl="0" indent="0" algn="r" defTabSz="914400" rtl="1" eaLnBrk="1" fontAlgn="auto" latinLnBrk="0" hangingPunct="1">
              <a:lnSpc>
                <a:spcPct val="85000"/>
              </a:lnSpc>
              <a:spcBef>
                <a:spcPct val="0"/>
              </a:spcBef>
              <a:spcAft>
                <a:spcPts val="0"/>
              </a:spcAft>
              <a:buClrTx/>
              <a:buSzTx/>
              <a:buFontTx/>
              <a:buNone/>
              <a:tabLst/>
              <a:defRPr/>
            </a:pPr>
            <a:b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br>
            <a: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t>نام خانوادگی: بهزادی</a:t>
            </a:r>
            <a:b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br>
            <a:b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br>
            <a: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t>میزان تحصیلات:کارشناس ارشد</a:t>
            </a:r>
            <a:b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br>
            <a:r>
              <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rPr>
              <a:t> </a:t>
            </a:r>
          </a:p>
          <a:p>
            <a:pPr marL="0" marR="0" lvl="0" indent="0" algn="just" defTabSz="914400" rtl="1" eaLnBrk="1" fontAlgn="auto" latinLnBrk="0" hangingPunct="1">
              <a:lnSpc>
                <a:spcPct val="85000"/>
              </a:lnSpc>
              <a:spcBef>
                <a:spcPct val="0"/>
              </a:spcBef>
              <a:spcAft>
                <a:spcPts val="0"/>
              </a:spcAft>
              <a:buClrTx/>
              <a:buSzTx/>
              <a:buFontTx/>
              <a:buNone/>
              <a:tabLst/>
              <a:defRPr/>
            </a:pPr>
            <a:r>
              <a:rPr lang="fa-IR" sz="2600" spc="-50" dirty="0">
                <a:solidFill>
                  <a:schemeClr val="tx1">
                    <a:lumMod val="85000"/>
                    <a:lumOff val="15000"/>
                  </a:schemeClr>
                </a:solidFill>
                <a:latin typeface="+mj-lt"/>
                <a:ea typeface="+mj-ea"/>
                <a:cs typeface="B Nazanin" panose="00000400000000000000" pitchFamily="2" charset="-78"/>
              </a:rPr>
              <a:t>نام طرح</a:t>
            </a:r>
            <a:r>
              <a:rPr kumimoji="0" lang="fa-IR" sz="2600" b="0" i="0" u="none" strike="noStrike" kern="1200" cap="none" spc="-50" normalizeH="0" baseline="0" noProof="0">
                <a:ln>
                  <a:noFill/>
                </a:ln>
                <a:solidFill>
                  <a:schemeClr val="tx1">
                    <a:lumMod val="85000"/>
                    <a:lumOff val="15000"/>
                  </a:schemeClr>
                </a:solidFill>
                <a:effectLst/>
                <a:uLnTx/>
                <a:uFillTx/>
                <a:latin typeface="+mj-lt"/>
                <a:ea typeface="+mj-ea"/>
                <a:cs typeface="B Nazanin" panose="00000400000000000000" pitchFamily="2" charset="-78"/>
              </a:rPr>
              <a:t>: طراحی و ساخت منبع تغذیه سکسیونر گازی 20 کیلوولت با برداشت انرژی از</a:t>
            </a:r>
            <a:r>
              <a:rPr kumimoji="0" lang="fa-IR" sz="2600" b="0" i="0" u="none" strike="noStrike" kern="1200" cap="none" spc="-50" normalizeH="0" noProof="0">
                <a:ln>
                  <a:noFill/>
                </a:ln>
                <a:solidFill>
                  <a:schemeClr val="tx1">
                    <a:lumMod val="85000"/>
                    <a:lumOff val="15000"/>
                  </a:schemeClr>
                </a:solidFill>
                <a:effectLst/>
                <a:uLnTx/>
                <a:uFillTx/>
                <a:latin typeface="+mj-lt"/>
                <a:ea typeface="+mj-ea"/>
                <a:cs typeface="B Nazanin" panose="00000400000000000000" pitchFamily="2" charset="-78"/>
              </a:rPr>
              <a:t> خط هوایی</a:t>
            </a:r>
            <a:endParaRPr kumimoji="0" lang="fa-IR" sz="2600" b="0" i="0" u="none" strike="noStrike" kern="1200" cap="none" spc="-50" normalizeH="0" baseline="0" noProof="0" dirty="0">
              <a:ln>
                <a:noFill/>
              </a:ln>
              <a:solidFill>
                <a:schemeClr val="tx1">
                  <a:lumMod val="85000"/>
                  <a:lumOff val="15000"/>
                </a:schemeClr>
              </a:solidFill>
              <a:effectLst/>
              <a:uLnTx/>
              <a:uFillTx/>
              <a:latin typeface="+mj-lt"/>
              <a:ea typeface="+mj-ea"/>
              <a:cs typeface="B Nazanin" panose="00000400000000000000" pitchFamily="2" charset="-78"/>
            </a:endParaRPr>
          </a:p>
        </p:txBody>
      </p:sp>
      <p:cxnSp>
        <p:nvCxnSpPr>
          <p:cNvPr id="16" name="Straight Connector 15">
            <a:extLst>
              <a:ext uri="{FF2B5EF4-FFF2-40B4-BE49-F238E27FC236}">
                <a16:creationId xmlns:a16="http://schemas.microsoft.com/office/drawing/2014/main" id="{B27CE429-AC0E-4E50-A62E-AD00CCCA411E}"/>
              </a:ext>
            </a:extLst>
          </p:cNvPr>
          <p:cNvCxnSpPr>
            <a:cxnSpLocks/>
          </p:cNvCxnSpPr>
          <p:nvPr/>
        </p:nvCxnSpPr>
        <p:spPr>
          <a:xfrm>
            <a:off x="5745749" y="1337292"/>
            <a:ext cx="0" cy="2312126"/>
          </a:xfrm>
          <a:prstGeom prst="line">
            <a:avLst/>
          </a:prstGeom>
          <a:ln>
            <a:solidFill>
              <a:srgbClr val="710505"/>
            </a:solidFill>
          </a:ln>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D829F982-423C-4000-8209-A871CBF61B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260" y="2740202"/>
            <a:ext cx="1317551" cy="1945176"/>
          </a:xfrm>
          <a:prstGeom prst="rect">
            <a:avLst/>
          </a:prstGeom>
        </p:spPr>
      </p:pic>
    </p:spTree>
    <p:extLst>
      <p:ext uri="{BB962C8B-B14F-4D97-AF65-F5344CB8AC3E}">
        <p14:creationId xmlns:p14="http://schemas.microsoft.com/office/powerpoint/2010/main" val="61250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3" name="Group 2">
            <a:extLst>
              <a:ext uri="{FF2B5EF4-FFF2-40B4-BE49-F238E27FC236}">
                <a16:creationId xmlns:a16="http://schemas.microsoft.com/office/drawing/2014/main" id="{0C5D58EB-8516-2707-0702-B46FC6C036E7}"/>
              </a:ext>
            </a:extLst>
          </p:cNvPr>
          <p:cNvGrpSpPr/>
          <p:nvPr/>
        </p:nvGrpSpPr>
        <p:grpSpPr>
          <a:xfrm>
            <a:off x="8970507" y="-176515"/>
            <a:ext cx="3217138" cy="6878193"/>
            <a:chOff x="6944688" y="280097"/>
            <a:chExt cx="5247312" cy="1124672"/>
          </a:xfrm>
        </p:grpSpPr>
        <p:sp>
          <p:nvSpPr>
            <p:cNvPr id="4" name="Rectangle 3">
              <a:extLst>
                <a:ext uri="{FF2B5EF4-FFF2-40B4-BE49-F238E27FC236}">
                  <a16:creationId xmlns:a16="http://schemas.microsoft.com/office/drawing/2014/main" id="{A1870095-3A8F-AA75-E7F9-6ADB36090A34}"/>
                </a:ext>
              </a:extLst>
            </p:cNvPr>
            <p:cNvSpPr/>
            <p:nvPr/>
          </p:nvSpPr>
          <p:spPr>
            <a:xfrm>
              <a:off x="7132320" y="308641"/>
              <a:ext cx="5059680" cy="1096128"/>
            </a:xfrm>
            <a:prstGeom prst="rect">
              <a:avLst/>
            </a:prstGeom>
            <a:solidFill>
              <a:srgbClr val="D0CECE"/>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tx1"/>
                  </a:solidFill>
                  <a:cs typeface="B Nazanin" panose="00000400000000000000" pitchFamily="2" charset="-78"/>
                </a:rPr>
                <a:t>اطلاعات تکمیلی</a:t>
              </a:r>
              <a:endParaRPr lang="en-US" sz="2800" b="1" dirty="0">
                <a:solidFill>
                  <a:schemeClr val="tx1"/>
                </a:solidFill>
                <a:cs typeface="B Nazanin" panose="00000400000000000000" pitchFamily="2" charset="-78"/>
              </a:endParaRPr>
            </a:p>
          </p:txBody>
        </p:sp>
        <p:sp>
          <p:nvSpPr>
            <p:cNvPr id="6" name="Rectangle 5">
              <a:extLst>
                <a:ext uri="{FF2B5EF4-FFF2-40B4-BE49-F238E27FC236}">
                  <a16:creationId xmlns:a16="http://schemas.microsoft.com/office/drawing/2014/main" id="{7427E207-5D0F-EA0F-BE21-28F0A1E45C8D}"/>
                </a:ext>
              </a:extLst>
            </p:cNvPr>
            <p:cNvSpPr/>
            <p:nvPr/>
          </p:nvSpPr>
          <p:spPr>
            <a:xfrm>
              <a:off x="6944688" y="308959"/>
              <a:ext cx="109106" cy="1095810"/>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7" name="Arrow: Chevron 6">
              <a:extLst>
                <a:ext uri="{FF2B5EF4-FFF2-40B4-BE49-F238E27FC236}">
                  <a16:creationId xmlns:a16="http://schemas.microsoft.com/office/drawing/2014/main" id="{2026399A-E3D6-CA8D-1C06-B8D7B950F8FD}"/>
                </a:ext>
              </a:extLst>
            </p:cNvPr>
            <p:cNvSpPr/>
            <p:nvPr/>
          </p:nvSpPr>
          <p:spPr>
            <a:xfrm rot="10800000">
              <a:off x="7265460" y="280097"/>
              <a:ext cx="295052"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3" name="TextBox 22">
            <a:extLst>
              <a:ext uri="{FF2B5EF4-FFF2-40B4-BE49-F238E27FC236}">
                <a16:creationId xmlns:a16="http://schemas.microsoft.com/office/drawing/2014/main" id="{50BBA5A8-D988-AD8E-C249-77677B6F901A}"/>
              </a:ext>
            </a:extLst>
          </p:cNvPr>
          <p:cNvSpPr txBox="1"/>
          <p:nvPr/>
        </p:nvSpPr>
        <p:spPr>
          <a:xfrm>
            <a:off x="2435289" y="3722914"/>
            <a:ext cx="9048229" cy="369332"/>
          </a:xfrm>
          <a:prstGeom prst="rect">
            <a:avLst/>
          </a:prstGeom>
          <a:noFill/>
        </p:spPr>
        <p:txBody>
          <a:bodyPr wrap="square" rtlCol="0">
            <a:spAutoFit/>
          </a:bodyPr>
          <a:lstStyle/>
          <a:p>
            <a:pPr algn="ctr"/>
            <a:endParaRPr lang="en-US" dirty="0">
              <a:cs typeface="B Nazanin" panose="00000400000000000000" pitchFamily="2" charset="-78"/>
            </a:endParaRPr>
          </a:p>
        </p:txBody>
      </p:sp>
      <p:grpSp>
        <p:nvGrpSpPr>
          <p:cNvPr id="8" name="Group 7">
            <a:extLst>
              <a:ext uri="{FF2B5EF4-FFF2-40B4-BE49-F238E27FC236}">
                <a16:creationId xmlns:a16="http://schemas.microsoft.com/office/drawing/2014/main" id="{592B901C-A3CE-6AA7-2509-486387363574}"/>
              </a:ext>
            </a:extLst>
          </p:cNvPr>
          <p:cNvGrpSpPr/>
          <p:nvPr/>
        </p:nvGrpSpPr>
        <p:grpSpPr>
          <a:xfrm>
            <a:off x="0" y="-18661"/>
            <a:ext cx="12192000" cy="6892956"/>
            <a:chOff x="0" y="-18661"/>
            <a:chExt cx="12192000" cy="6892956"/>
          </a:xfrm>
          <a:solidFill>
            <a:srgbClr val="960505"/>
          </a:solidFill>
        </p:grpSpPr>
        <p:grpSp>
          <p:nvGrpSpPr>
            <p:cNvPr id="9" name="Group 8">
              <a:extLst>
                <a:ext uri="{FF2B5EF4-FFF2-40B4-BE49-F238E27FC236}">
                  <a16:creationId xmlns:a16="http://schemas.microsoft.com/office/drawing/2014/main" id="{6D7C8765-08FC-FD48-254C-8F23284FBC75}"/>
                </a:ext>
              </a:extLst>
            </p:cNvPr>
            <p:cNvGrpSpPr/>
            <p:nvPr/>
          </p:nvGrpSpPr>
          <p:grpSpPr>
            <a:xfrm>
              <a:off x="0" y="-18661"/>
              <a:ext cx="12192000" cy="6892956"/>
              <a:chOff x="0" y="-34956"/>
              <a:chExt cx="12192000" cy="6892956"/>
            </a:xfrm>
            <a:grpFill/>
          </p:grpSpPr>
          <p:sp>
            <p:nvSpPr>
              <p:cNvPr id="14" name="Rectangle 13">
                <a:extLst>
                  <a:ext uri="{FF2B5EF4-FFF2-40B4-BE49-F238E27FC236}">
                    <a16:creationId xmlns:a16="http://schemas.microsoft.com/office/drawing/2014/main" id="{18885BAC-C115-66B1-1776-0C7FC108E7B8}"/>
                  </a:ext>
                </a:extLst>
              </p:cNvPr>
              <p:cNvSpPr/>
              <p:nvPr/>
            </p:nvSpPr>
            <p:spPr>
              <a:xfrm>
                <a:off x="12076610" y="-34956"/>
                <a:ext cx="45720" cy="67222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51DC3A-D708-B2D1-970B-D94E3B246A33}"/>
                  </a:ext>
                </a:extLst>
              </p:cNvPr>
              <p:cNvSpPr/>
              <p:nvPr/>
            </p:nvSpPr>
            <p:spPr>
              <a:xfrm flipH="1">
                <a:off x="12003226" y="-34955"/>
                <a:ext cx="45719" cy="6722290"/>
              </a:xfrm>
              <a:prstGeom prst="rect">
                <a:avLst/>
              </a:prstGeom>
              <a:solidFill>
                <a:srgbClr val="A3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25725E-0D0D-F94C-498B-38C1E8B142DE}"/>
                  </a:ext>
                </a:extLst>
              </p:cNvPr>
              <p:cNvSpPr/>
              <p:nvPr/>
            </p:nvSpPr>
            <p:spPr>
              <a:xfrm>
                <a:off x="11923961" y="-22199"/>
                <a:ext cx="45719" cy="6794866"/>
              </a:xfrm>
              <a:prstGeom prst="rect">
                <a:avLst/>
              </a:prstGeom>
              <a:solidFill>
                <a:srgbClr val="B1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3E92C9A-EAA2-1E86-0912-5C28C78E722C}"/>
                  </a:ext>
                </a:extLst>
              </p:cNvPr>
              <p:cNvSpPr/>
              <p:nvPr/>
            </p:nvSpPr>
            <p:spPr>
              <a:xfrm>
                <a:off x="0" y="6687334"/>
                <a:ext cx="12192000" cy="170666"/>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C30112B7-E3EC-1CC1-989C-A8042D383EF0}"/>
                </a:ext>
              </a:extLst>
            </p:cNvPr>
            <p:cNvSpPr/>
            <p:nvPr/>
          </p:nvSpPr>
          <p:spPr>
            <a:xfrm>
              <a:off x="60962" y="6384862"/>
              <a:ext cx="558970" cy="489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10</a:t>
              </a:r>
              <a:endParaRPr lang="en-US" b="1" dirty="0">
                <a:solidFill>
                  <a:schemeClr val="bg1"/>
                </a:solidFill>
                <a:cs typeface="B Nazanin" panose="00000400000000000000" pitchFamily="2" charset="-78"/>
              </a:endParaRPr>
            </a:p>
          </p:txBody>
        </p:sp>
      </p:grpSp>
      <p:sp>
        <p:nvSpPr>
          <p:cNvPr id="2" name="Rectangle 1"/>
          <p:cNvSpPr/>
          <p:nvPr/>
        </p:nvSpPr>
        <p:spPr>
          <a:xfrm>
            <a:off x="1933886" y="1760313"/>
            <a:ext cx="6096000" cy="2554545"/>
          </a:xfrm>
          <a:prstGeom prst="rect">
            <a:avLst/>
          </a:prstGeom>
        </p:spPr>
        <p:txBody>
          <a:bodyPr>
            <a:spAutoFit/>
          </a:bodyPr>
          <a:lstStyle/>
          <a:p>
            <a:pPr algn="justLow" rtl="1"/>
            <a:r>
              <a:rPr lang="fa-IR" sz="2000" b="1" dirty="0">
                <a:latin typeface="Times New Roman" panose="02020603050405020304" pitchFamily="18" charset="0"/>
                <a:ea typeface="Times New Roman" panose="02020603050405020304" pitchFamily="18" charset="0"/>
                <a:cs typeface="B Mitra" panose="00000400000000000000" pitchFamily="2" charset="-78"/>
              </a:rPr>
              <a:t>ولتاژ کاری: 20 کیلوولت</a:t>
            </a:r>
          </a:p>
          <a:p>
            <a:pPr algn="justLow" rtl="1"/>
            <a:endParaRPr lang="fa-IR" sz="2000" b="1" dirty="0">
              <a:latin typeface="Times New Roman" panose="02020603050405020304" pitchFamily="18" charset="0"/>
              <a:ea typeface="Times New Roman" panose="02020603050405020304" pitchFamily="18" charset="0"/>
              <a:cs typeface="B Mitra" panose="00000400000000000000" pitchFamily="2" charset="-78"/>
            </a:endParaRPr>
          </a:p>
          <a:p>
            <a:pPr algn="justLow" rtl="1"/>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توان خروجی: 30 ولت آمپر( قابل طراحی)</a:t>
            </a:r>
          </a:p>
          <a:p>
            <a:pPr algn="justLow" rtl="1"/>
            <a:endParaRPr lang="fa-IR" sz="2000" b="1" dirty="0">
              <a:effectLst/>
              <a:latin typeface="Times New Roman" panose="02020603050405020304" pitchFamily="18" charset="0"/>
              <a:ea typeface="Times New Roman" panose="02020603050405020304" pitchFamily="18" charset="0"/>
              <a:cs typeface="B Mitra" panose="00000400000000000000" pitchFamily="2" charset="-78"/>
            </a:endParaRPr>
          </a:p>
          <a:p>
            <a:pPr algn="justLow" rtl="1"/>
            <a:r>
              <a:rPr lang="fa-IR" sz="2000" b="1" dirty="0">
                <a:latin typeface="Times New Roman" panose="02020603050405020304" pitchFamily="18" charset="0"/>
                <a:ea typeface="Times New Roman" panose="02020603050405020304" pitchFamily="18" charset="0"/>
                <a:cs typeface="B Mitra" panose="00000400000000000000" pitchFamily="2" charset="-78"/>
              </a:rPr>
              <a:t>حفاظت: حفاظت در برابر اضافه ولتاژ و تغییرات مصرف</a:t>
            </a:r>
          </a:p>
          <a:p>
            <a:pPr algn="justLow" rtl="1"/>
            <a:endParaRPr lang="fa-IR" sz="2000" b="1" dirty="0">
              <a:latin typeface="Times New Roman" panose="02020603050405020304" pitchFamily="18" charset="0"/>
              <a:ea typeface="Times New Roman" panose="02020603050405020304" pitchFamily="18" charset="0"/>
              <a:cs typeface="B Mitra" panose="00000400000000000000" pitchFamily="2" charset="-78"/>
            </a:endParaRPr>
          </a:p>
          <a:p>
            <a:pPr algn="justLow" rtl="1"/>
            <a:r>
              <a:rPr lang="fa-IR" sz="2000" b="1" dirty="0">
                <a:effectLst/>
                <a:latin typeface="Times New Roman" panose="02020603050405020304" pitchFamily="18" charset="0"/>
                <a:ea typeface="Times New Roman" panose="02020603050405020304" pitchFamily="18" charset="0"/>
                <a:cs typeface="B Mitra" panose="00000400000000000000" pitchFamily="2" charset="-78"/>
              </a:rPr>
              <a:t>نحوه نصب: همانند یک مقره اتکایی به پیچ 20 نصب بر روی کراس آرم فلزی و با اتصال جامپر</a:t>
            </a:r>
            <a:endParaRPr lang="en-US" sz="2000" b="1" dirty="0">
              <a:effectLst/>
              <a:latin typeface="Times New Roman" panose="02020603050405020304" pitchFamily="18" charset="0"/>
              <a:ea typeface="Times New Roman" panose="02020603050405020304" pitchFamily="18" charset="0"/>
              <a:cs typeface="Traditional Arabic" panose="02010000000000000000" pitchFamily="2" charset="-78"/>
            </a:endParaRPr>
          </a:p>
        </p:txBody>
      </p:sp>
    </p:spTree>
    <p:extLst>
      <p:ext uri="{BB962C8B-B14F-4D97-AF65-F5344CB8AC3E}">
        <p14:creationId xmlns:p14="http://schemas.microsoft.com/office/powerpoint/2010/main" val="9634533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203;p32">
            <a:extLst>
              <a:ext uri="{FF2B5EF4-FFF2-40B4-BE49-F238E27FC236}">
                <a16:creationId xmlns:a16="http://schemas.microsoft.com/office/drawing/2014/main" id="{CC39CD93-F687-4849-8EB9-A2FC0789C222}"/>
              </a:ext>
            </a:extLst>
          </p:cNvPr>
          <p:cNvSpPr/>
          <p:nvPr/>
        </p:nvSpPr>
        <p:spPr>
          <a:xfrm>
            <a:off x="858324" y="213275"/>
            <a:ext cx="9759729" cy="6143139"/>
          </a:xfrm>
          <a:custGeom>
            <a:avLst/>
            <a:gdLst/>
            <a:ahLst/>
            <a:cxnLst/>
            <a:rect l="l" t="t" r="r" b="b"/>
            <a:pathLst>
              <a:path w="267477" h="170783" extrusionOk="0">
                <a:moveTo>
                  <a:pt x="128730" y="1"/>
                </a:moveTo>
                <a:cubicBezTo>
                  <a:pt x="107030" y="1"/>
                  <a:pt x="86362" y="4754"/>
                  <a:pt x="69496" y="14213"/>
                </a:cubicBezTo>
                <a:cubicBezTo>
                  <a:pt x="1" y="53187"/>
                  <a:pt x="29110" y="152962"/>
                  <a:pt x="51026" y="157813"/>
                </a:cubicBezTo>
                <a:cubicBezTo>
                  <a:pt x="51596" y="157939"/>
                  <a:pt x="52149" y="157998"/>
                  <a:pt x="52691" y="157998"/>
                </a:cubicBezTo>
                <a:cubicBezTo>
                  <a:pt x="60852" y="157998"/>
                  <a:pt x="66374" y="144505"/>
                  <a:pt x="85597" y="142332"/>
                </a:cubicBezTo>
                <a:cubicBezTo>
                  <a:pt x="87198" y="142151"/>
                  <a:pt x="88746" y="142065"/>
                  <a:pt x="90249" y="142065"/>
                </a:cubicBezTo>
                <a:cubicBezTo>
                  <a:pt x="114601" y="142065"/>
                  <a:pt x="127002" y="164593"/>
                  <a:pt x="157170" y="169733"/>
                </a:cubicBezTo>
                <a:cubicBezTo>
                  <a:pt x="161337" y="170443"/>
                  <a:pt x="165612" y="170782"/>
                  <a:pt x="169935" y="170782"/>
                </a:cubicBezTo>
                <a:cubicBezTo>
                  <a:pt x="197776" y="170782"/>
                  <a:pt x="227601" y="156717"/>
                  <a:pt x="243432" y="137183"/>
                </a:cubicBezTo>
                <a:cubicBezTo>
                  <a:pt x="267477" y="107511"/>
                  <a:pt x="260876" y="63187"/>
                  <a:pt x="224186" y="32380"/>
                </a:cubicBezTo>
                <a:cubicBezTo>
                  <a:pt x="196305" y="10741"/>
                  <a:pt x="161351" y="1"/>
                  <a:pt x="128730" y="1"/>
                </a:cubicBezTo>
                <a:close/>
              </a:path>
            </a:pathLst>
          </a:custGeom>
          <a:solidFill>
            <a:srgbClr val="96050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lang="fa-IR" sz="4000" b="1" kern="0" dirty="0">
              <a:solidFill>
                <a:srgbClr val="000000"/>
              </a:solidFill>
              <a:latin typeface="Arial"/>
              <a:cs typeface="B Nazanin" panose="00000400000000000000" pitchFamily="2" charset="-78"/>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fa-IR" sz="4000" b="1" kern="0" dirty="0">
                <a:solidFill>
                  <a:schemeClr val="bg1"/>
                </a:solidFill>
                <a:latin typeface="Arial"/>
                <a:cs typeface="B Nazanin" panose="00000400000000000000" pitchFamily="2" charset="-78"/>
                <a:sym typeface="Arial"/>
              </a:rPr>
              <a:t>با تشکر از حسن توجه شما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lang="fa-IR" sz="4000" b="1" kern="0" dirty="0">
              <a:solidFill>
                <a:srgbClr val="000000"/>
              </a:solidFill>
              <a:latin typeface="Arial"/>
              <a:cs typeface="B Nazanin" panose="00000400000000000000" pitchFamily="2" charset="-78"/>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fa-IR" sz="4000" b="1" kern="0" dirty="0">
                <a:solidFill>
                  <a:srgbClr val="000000"/>
                </a:solidFill>
                <a:latin typeface="Arial"/>
                <a:cs typeface="B Nazanin" panose="00000400000000000000" pitchFamily="2" charset="-78"/>
                <a:sym typeface="Arial"/>
              </a:rPr>
              <a:t>   </a:t>
            </a:r>
            <a:endParaRPr kumimoji="0" sz="4000" b="1"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grpSp>
        <p:nvGrpSpPr>
          <p:cNvPr id="31" name="Google Shape;10510;p79">
            <a:extLst>
              <a:ext uri="{FF2B5EF4-FFF2-40B4-BE49-F238E27FC236}">
                <a16:creationId xmlns:a16="http://schemas.microsoft.com/office/drawing/2014/main" id="{475694D1-D49D-4B3A-B827-9606E4A4C0CA}"/>
              </a:ext>
            </a:extLst>
          </p:cNvPr>
          <p:cNvGrpSpPr/>
          <p:nvPr/>
        </p:nvGrpSpPr>
        <p:grpSpPr>
          <a:xfrm>
            <a:off x="3349260" y="5010820"/>
            <a:ext cx="1590562" cy="1489166"/>
            <a:chOff x="2659157" y="2017412"/>
            <a:chExt cx="319190" cy="271240"/>
          </a:xfrm>
        </p:grpSpPr>
        <p:sp>
          <p:nvSpPr>
            <p:cNvPr id="32" name="Google Shape;10511;p79">
              <a:extLst>
                <a:ext uri="{FF2B5EF4-FFF2-40B4-BE49-F238E27FC236}">
                  <a16:creationId xmlns:a16="http://schemas.microsoft.com/office/drawing/2014/main" id="{24D56051-B833-4265-A8C1-5FEEA6D30584}"/>
                </a:ext>
              </a:extLst>
            </p:cNvPr>
            <p:cNvSpPr/>
            <p:nvPr/>
          </p:nvSpPr>
          <p:spPr>
            <a:xfrm>
              <a:off x="2808183" y="2086765"/>
              <a:ext cx="164125" cy="149314"/>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12;p79">
              <a:extLst>
                <a:ext uri="{FF2B5EF4-FFF2-40B4-BE49-F238E27FC236}">
                  <a16:creationId xmlns:a16="http://schemas.microsoft.com/office/drawing/2014/main" id="{0B96DB21-87E5-4124-8EEB-884419EBCB01}"/>
                </a:ext>
              </a:extLst>
            </p:cNvPr>
            <p:cNvSpPr/>
            <p:nvPr/>
          </p:nvSpPr>
          <p:spPr>
            <a:xfrm>
              <a:off x="2881816" y="2017412"/>
              <a:ext cx="96532" cy="177334"/>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0513;p79">
              <a:extLst>
                <a:ext uri="{FF2B5EF4-FFF2-40B4-BE49-F238E27FC236}">
                  <a16:creationId xmlns:a16="http://schemas.microsoft.com/office/drawing/2014/main" id="{257F5286-A55E-4B47-A41A-B55F08F3F73A}"/>
                </a:ext>
              </a:extLst>
            </p:cNvPr>
            <p:cNvSpPr/>
            <p:nvPr/>
          </p:nvSpPr>
          <p:spPr>
            <a:xfrm>
              <a:off x="2947650" y="2150603"/>
              <a:ext cx="30698" cy="44196"/>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14;p79">
              <a:extLst>
                <a:ext uri="{FF2B5EF4-FFF2-40B4-BE49-F238E27FC236}">
                  <a16:creationId xmlns:a16="http://schemas.microsoft.com/office/drawing/2014/main" id="{9AA2D9B5-B4AB-493D-B2E1-0340A91FE3D8}"/>
                </a:ext>
              </a:extLst>
            </p:cNvPr>
            <p:cNvSpPr/>
            <p:nvPr/>
          </p:nvSpPr>
          <p:spPr>
            <a:xfrm>
              <a:off x="2818976" y="2136029"/>
              <a:ext cx="124682" cy="83034"/>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15;p79">
              <a:extLst>
                <a:ext uri="{FF2B5EF4-FFF2-40B4-BE49-F238E27FC236}">
                  <a16:creationId xmlns:a16="http://schemas.microsoft.com/office/drawing/2014/main" id="{B3739E79-FB5B-4391-BFDE-96C15BBDC7AC}"/>
                </a:ext>
              </a:extLst>
            </p:cNvPr>
            <p:cNvSpPr/>
            <p:nvPr/>
          </p:nvSpPr>
          <p:spPr>
            <a:xfrm>
              <a:off x="2867741" y="2177730"/>
              <a:ext cx="73160" cy="41360"/>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16;p79">
              <a:extLst>
                <a:ext uri="{FF2B5EF4-FFF2-40B4-BE49-F238E27FC236}">
                  <a16:creationId xmlns:a16="http://schemas.microsoft.com/office/drawing/2014/main" id="{F4772036-8CF3-4768-91DE-E9A3ACD10C8F}"/>
                </a:ext>
              </a:extLst>
            </p:cNvPr>
            <p:cNvSpPr/>
            <p:nvPr/>
          </p:nvSpPr>
          <p:spPr>
            <a:xfrm>
              <a:off x="2795867" y="2157641"/>
              <a:ext cx="124919" cy="82798"/>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17;p79">
              <a:extLst>
                <a:ext uri="{FF2B5EF4-FFF2-40B4-BE49-F238E27FC236}">
                  <a16:creationId xmlns:a16="http://schemas.microsoft.com/office/drawing/2014/main" id="{FEA53994-B8D5-4570-8F40-B28E504A3D41}"/>
                </a:ext>
              </a:extLst>
            </p:cNvPr>
            <p:cNvSpPr/>
            <p:nvPr/>
          </p:nvSpPr>
          <p:spPr>
            <a:xfrm>
              <a:off x="2852667" y="2204620"/>
              <a:ext cx="65099" cy="35845"/>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18;p79">
              <a:extLst>
                <a:ext uri="{FF2B5EF4-FFF2-40B4-BE49-F238E27FC236}">
                  <a16:creationId xmlns:a16="http://schemas.microsoft.com/office/drawing/2014/main" id="{2BFAC92A-09DA-473E-94FC-761D4BEE9C00}"/>
                </a:ext>
              </a:extLst>
            </p:cNvPr>
            <p:cNvSpPr/>
            <p:nvPr/>
          </p:nvSpPr>
          <p:spPr>
            <a:xfrm>
              <a:off x="2772732" y="2178990"/>
              <a:ext cx="124945" cy="83060"/>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19;p79">
              <a:extLst>
                <a:ext uri="{FF2B5EF4-FFF2-40B4-BE49-F238E27FC236}">
                  <a16:creationId xmlns:a16="http://schemas.microsoft.com/office/drawing/2014/main" id="{3C34197E-EDD1-4AA1-99BA-AC2FB4E4280D}"/>
                </a:ext>
              </a:extLst>
            </p:cNvPr>
            <p:cNvSpPr/>
            <p:nvPr/>
          </p:nvSpPr>
          <p:spPr>
            <a:xfrm>
              <a:off x="2837594" y="2231011"/>
              <a:ext cx="56800" cy="31013"/>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20;p79">
              <a:extLst>
                <a:ext uri="{FF2B5EF4-FFF2-40B4-BE49-F238E27FC236}">
                  <a16:creationId xmlns:a16="http://schemas.microsoft.com/office/drawing/2014/main" id="{5D5FD7DF-B968-4A46-A556-2EDD1227FE3F}"/>
                </a:ext>
              </a:extLst>
            </p:cNvPr>
            <p:cNvSpPr/>
            <p:nvPr/>
          </p:nvSpPr>
          <p:spPr>
            <a:xfrm>
              <a:off x="2749623" y="2200602"/>
              <a:ext cx="124919" cy="82955"/>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21;p79">
              <a:extLst>
                <a:ext uri="{FF2B5EF4-FFF2-40B4-BE49-F238E27FC236}">
                  <a16:creationId xmlns:a16="http://schemas.microsoft.com/office/drawing/2014/main" id="{D45ADC97-431E-4BE9-AA7E-71A7F61A44F9}"/>
                </a:ext>
              </a:extLst>
            </p:cNvPr>
            <p:cNvSpPr/>
            <p:nvPr/>
          </p:nvSpPr>
          <p:spPr>
            <a:xfrm>
              <a:off x="2822495" y="2255906"/>
              <a:ext cx="49054" cy="27494"/>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22;p79">
              <a:extLst>
                <a:ext uri="{FF2B5EF4-FFF2-40B4-BE49-F238E27FC236}">
                  <a16:creationId xmlns:a16="http://schemas.microsoft.com/office/drawing/2014/main" id="{989388C2-CAA5-4D6E-9D8A-6031A367630F}"/>
                </a:ext>
              </a:extLst>
            </p:cNvPr>
            <p:cNvSpPr/>
            <p:nvPr/>
          </p:nvSpPr>
          <p:spPr>
            <a:xfrm>
              <a:off x="2673968" y="2097059"/>
              <a:ext cx="159109" cy="144036"/>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23;p79">
              <a:extLst>
                <a:ext uri="{FF2B5EF4-FFF2-40B4-BE49-F238E27FC236}">
                  <a16:creationId xmlns:a16="http://schemas.microsoft.com/office/drawing/2014/main" id="{96D46F27-F451-4490-9F98-2F396AAAF61C}"/>
                </a:ext>
              </a:extLst>
            </p:cNvPr>
            <p:cNvSpPr/>
            <p:nvPr/>
          </p:nvSpPr>
          <p:spPr>
            <a:xfrm>
              <a:off x="2659157" y="2039261"/>
              <a:ext cx="98528" cy="170191"/>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24;p79">
              <a:extLst>
                <a:ext uri="{FF2B5EF4-FFF2-40B4-BE49-F238E27FC236}">
                  <a16:creationId xmlns:a16="http://schemas.microsoft.com/office/drawing/2014/main" id="{5CCB6308-3975-48F5-8CC9-8E42F1555F47}"/>
                </a:ext>
              </a:extLst>
            </p:cNvPr>
            <p:cNvSpPr/>
            <p:nvPr/>
          </p:nvSpPr>
          <p:spPr>
            <a:xfrm>
              <a:off x="2659157" y="2039261"/>
              <a:ext cx="75918" cy="159109"/>
            </a:xfrm>
            <a:custGeom>
              <a:avLst/>
              <a:gdLst/>
              <a:ahLst/>
              <a:cxnLst/>
              <a:rect l="l" t="t" r="r" b="b"/>
              <a:pathLst>
                <a:path w="2891" h="6059" extrusionOk="0">
                  <a:moveTo>
                    <a:pt x="0" y="1"/>
                  </a:moveTo>
                  <a:lnTo>
                    <a:pt x="0" y="5810"/>
                  </a:lnTo>
                  <a:lnTo>
                    <a:pt x="431" y="6059"/>
                  </a:lnTo>
                  <a:lnTo>
                    <a:pt x="2890" y="1676"/>
                  </a:lnTo>
                  <a:lnTo>
                    <a:pt x="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25;p79">
              <a:extLst>
                <a:ext uri="{FF2B5EF4-FFF2-40B4-BE49-F238E27FC236}">
                  <a16:creationId xmlns:a16="http://schemas.microsoft.com/office/drawing/2014/main" id="{DF4A8306-762B-4729-A7F9-5F3CDEE17D08}"/>
                </a:ext>
              </a:extLst>
            </p:cNvPr>
            <p:cNvSpPr/>
            <p:nvPr/>
          </p:nvSpPr>
          <p:spPr>
            <a:xfrm>
              <a:off x="2659157" y="2159138"/>
              <a:ext cx="47268" cy="50314"/>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26;p79">
              <a:extLst>
                <a:ext uri="{FF2B5EF4-FFF2-40B4-BE49-F238E27FC236}">
                  <a16:creationId xmlns:a16="http://schemas.microsoft.com/office/drawing/2014/main" id="{1775F2A6-B90E-42A6-8732-F0CD827D0545}"/>
                </a:ext>
              </a:extLst>
            </p:cNvPr>
            <p:cNvSpPr/>
            <p:nvPr/>
          </p:nvSpPr>
          <p:spPr>
            <a:xfrm>
              <a:off x="2659157" y="2159138"/>
              <a:ext cx="24894" cy="39232"/>
            </a:xfrm>
            <a:custGeom>
              <a:avLst/>
              <a:gdLst/>
              <a:ahLst/>
              <a:cxnLst/>
              <a:rect l="l" t="t" r="r" b="b"/>
              <a:pathLst>
                <a:path w="948" h="1494" extrusionOk="0">
                  <a:moveTo>
                    <a:pt x="0" y="1"/>
                  </a:moveTo>
                  <a:lnTo>
                    <a:pt x="0" y="1245"/>
                  </a:lnTo>
                  <a:lnTo>
                    <a:pt x="431" y="1494"/>
                  </a:lnTo>
                  <a:lnTo>
                    <a:pt x="948" y="575"/>
                  </a:lnTo>
                  <a:lnTo>
                    <a:pt x="0"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27;p79">
              <a:extLst>
                <a:ext uri="{FF2B5EF4-FFF2-40B4-BE49-F238E27FC236}">
                  <a16:creationId xmlns:a16="http://schemas.microsoft.com/office/drawing/2014/main" id="{6B1A5D29-7C09-4FAB-8B97-612E3D9F92F1}"/>
                </a:ext>
              </a:extLst>
            </p:cNvPr>
            <p:cNvSpPr/>
            <p:nvPr/>
          </p:nvSpPr>
          <p:spPr>
            <a:xfrm>
              <a:off x="2706898" y="2179463"/>
              <a:ext cx="67121" cy="53859"/>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28;p79">
              <a:extLst>
                <a:ext uri="{FF2B5EF4-FFF2-40B4-BE49-F238E27FC236}">
                  <a16:creationId xmlns:a16="http://schemas.microsoft.com/office/drawing/2014/main" id="{FE3DAA69-695B-4D8E-B7E8-07742F07CF59}"/>
                </a:ext>
              </a:extLst>
            </p:cNvPr>
            <p:cNvSpPr/>
            <p:nvPr/>
          </p:nvSpPr>
          <p:spPr>
            <a:xfrm>
              <a:off x="2710154" y="2180513"/>
              <a:ext cx="63864" cy="52914"/>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529;p79">
              <a:extLst>
                <a:ext uri="{FF2B5EF4-FFF2-40B4-BE49-F238E27FC236}">
                  <a16:creationId xmlns:a16="http://schemas.microsoft.com/office/drawing/2014/main" id="{D1B12F65-ED47-4CCD-8C19-8AAD7CA91C85}"/>
                </a:ext>
              </a:extLst>
            </p:cNvPr>
            <p:cNvSpPr/>
            <p:nvPr/>
          </p:nvSpPr>
          <p:spPr>
            <a:xfrm>
              <a:off x="2732528" y="2203254"/>
              <a:ext cx="59847" cy="48528"/>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530;p79">
              <a:extLst>
                <a:ext uri="{FF2B5EF4-FFF2-40B4-BE49-F238E27FC236}">
                  <a16:creationId xmlns:a16="http://schemas.microsoft.com/office/drawing/2014/main" id="{F305448A-AD20-4F63-9F99-6AF528B88F4C}"/>
                </a:ext>
              </a:extLst>
            </p:cNvPr>
            <p:cNvSpPr/>
            <p:nvPr/>
          </p:nvSpPr>
          <p:spPr>
            <a:xfrm>
              <a:off x="2735810" y="2204384"/>
              <a:ext cx="56564" cy="47399"/>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531;p79">
              <a:extLst>
                <a:ext uri="{FF2B5EF4-FFF2-40B4-BE49-F238E27FC236}">
                  <a16:creationId xmlns:a16="http://schemas.microsoft.com/office/drawing/2014/main" id="{3D018879-7322-4E71-9A2F-EA21C840D766}"/>
                </a:ext>
              </a:extLst>
            </p:cNvPr>
            <p:cNvSpPr/>
            <p:nvPr/>
          </p:nvSpPr>
          <p:spPr>
            <a:xfrm>
              <a:off x="2758158" y="2226967"/>
              <a:ext cx="52310" cy="43303"/>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32;p79">
              <a:extLst>
                <a:ext uri="{FF2B5EF4-FFF2-40B4-BE49-F238E27FC236}">
                  <a16:creationId xmlns:a16="http://schemas.microsoft.com/office/drawing/2014/main" id="{9367EF5D-C5A2-417F-AE82-F688E3AB7B0E}"/>
                </a:ext>
              </a:extLst>
            </p:cNvPr>
            <p:cNvSpPr/>
            <p:nvPr/>
          </p:nvSpPr>
          <p:spPr>
            <a:xfrm>
              <a:off x="2761178" y="2228018"/>
              <a:ext cx="49290" cy="42252"/>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33;p79">
              <a:extLst>
                <a:ext uri="{FF2B5EF4-FFF2-40B4-BE49-F238E27FC236}">
                  <a16:creationId xmlns:a16="http://schemas.microsoft.com/office/drawing/2014/main" id="{AD7637AA-FF8E-449E-894C-B7886D05AD4A}"/>
                </a:ext>
              </a:extLst>
            </p:cNvPr>
            <p:cNvSpPr/>
            <p:nvPr/>
          </p:nvSpPr>
          <p:spPr>
            <a:xfrm>
              <a:off x="2783814" y="2250706"/>
              <a:ext cx="45010" cy="3791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34;p79">
              <a:extLst>
                <a:ext uri="{FF2B5EF4-FFF2-40B4-BE49-F238E27FC236}">
                  <a16:creationId xmlns:a16="http://schemas.microsoft.com/office/drawing/2014/main" id="{895509BB-661D-4263-B5C7-CE1692F7B894}"/>
                </a:ext>
              </a:extLst>
            </p:cNvPr>
            <p:cNvSpPr/>
            <p:nvPr/>
          </p:nvSpPr>
          <p:spPr>
            <a:xfrm>
              <a:off x="2786807" y="2251888"/>
              <a:ext cx="42016" cy="36764"/>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35;p79">
              <a:extLst>
                <a:ext uri="{FF2B5EF4-FFF2-40B4-BE49-F238E27FC236}">
                  <a16:creationId xmlns:a16="http://schemas.microsoft.com/office/drawing/2014/main" id="{27C7FA27-9964-45DF-977B-F55972C87A47}"/>
                </a:ext>
              </a:extLst>
            </p:cNvPr>
            <p:cNvSpPr/>
            <p:nvPr/>
          </p:nvSpPr>
          <p:spPr>
            <a:xfrm>
              <a:off x="2788829" y="2102101"/>
              <a:ext cx="64862" cy="99788"/>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36;p79">
              <a:extLst>
                <a:ext uri="{FF2B5EF4-FFF2-40B4-BE49-F238E27FC236}">
                  <a16:creationId xmlns:a16="http://schemas.microsoft.com/office/drawing/2014/main" id="{092AB7E7-CEA9-4B03-B7F6-3D14A0D61FE6}"/>
                </a:ext>
              </a:extLst>
            </p:cNvPr>
            <p:cNvSpPr/>
            <p:nvPr/>
          </p:nvSpPr>
          <p:spPr>
            <a:xfrm>
              <a:off x="2788829" y="2102101"/>
              <a:ext cx="27415" cy="99788"/>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roup 89">
            <a:extLst>
              <a:ext uri="{FF2B5EF4-FFF2-40B4-BE49-F238E27FC236}">
                <a16:creationId xmlns:a16="http://schemas.microsoft.com/office/drawing/2014/main" id="{8D8840D0-81A8-4618-9FCE-EFFA6832DEE4}"/>
              </a:ext>
            </a:extLst>
          </p:cNvPr>
          <p:cNvGrpSpPr/>
          <p:nvPr/>
        </p:nvGrpSpPr>
        <p:grpSpPr>
          <a:xfrm>
            <a:off x="2621903" y="3973010"/>
            <a:ext cx="1404082" cy="1287949"/>
            <a:chOff x="2993000" y="3752214"/>
            <a:chExt cx="1321749" cy="1287949"/>
          </a:xfrm>
          <a:solidFill>
            <a:srgbClr val="A6A6A6"/>
          </a:solidFill>
        </p:grpSpPr>
        <p:grpSp>
          <p:nvGrpSpPr>
            <p:cNvPr id="89" name="Group 88">
              <a:extLst>
                <a:ext uri="{FF2B5EF4-FFF2-40B4-BE49-F238E27FC236}">
                  <a16:creationId xmlns:a16="http://schemas.microsoft.com/office/drawing/2014/main" id="{0FCB56D8-B7A9-48F8-ABCD-4738042E1E5A}"/>
                </a:ext>
              </a:extLst>
            </p:cNvPr>
            <p:cNvGrpSpPr/>
            <p:nvPr/>
          </p:nvGrpSpPr>
          <p:grpSpPr>
            <a:xfrm>
              <a:off x="2993000" y="3752214"/>
              <a:ext cx="1321749" cy="1287949"/>
              <a:chOff x="2993000" y="3752214"/>
              <a:chExt cx="1321749" cy="1287949"/>
            </a:xfrm>
            <a:grpFill/>
          </p:grpSpPr>
          <p:sp>
            <p:nvSpPr>
              <p:cNvPr id="59" name="Google Shape;210;p32">
                <a:extLst>
                  <a:ext uri="{FF2B5EF4-FFF2-40B4-BE49-F238E27FC236}">
                    <a16:creationId xmlns:a16="http://schemas.microsoft.com/office/drawing/2014/main" id="{2935039A-E55D-4703-90DC-9889FE82466A}"/>
                  </a:ext>
                </a:extLst>
              </p:cNvPr>
              <p:cNvSpPr/>
              <p:nvPr/>
            </p:nvSpPr>
            <p:spPr>
              <a:xfrm>
                <a:off x="2993000" y="3752214"/>
                <a:ext cx="902810" cy="1035080"/>
              </a:xfrm>
              <a:custGeom>
                <a:avLst/>
                <a:gdLst/>
                <a:ahLst/>
                <a:cxnLst/>
                <a:rect l="l" t="t" r="r" b="b"/>
                <a:pathLst>
                  <a:path w="52596" h="51876" extrusionOk="0">
                    <a:moveTo>
                      <a:pt x="26295" y="11626"/>
                    </a:moveTo>
                    <a:cubicBezTo>
                      <a:pt x="30216" y="11626"/>
                      <a:pt x="34121" y="13228"/>
                      <a:pt x="36948" y="16375"/>
                    </a:cubicBezTo>
                    <a:cubicBezTo>
                      <a:pt x="42230" y="22256"/>
                      <a:pt x="41744" y="31306"/>
                      <a:pt x="35862" y="36588"/>
                    </a:cubicBezTo>
                    <a:cubicBezTo>
                      <a:pt x="33128" y="39044"/>
                      <a:pt x="29709" y="40253"/>
                      <a:pt x="26302" y="40253"/>
                    </a:cubicBezTo>
                    <a:cubicBezTo>
                      <a:pt x="22381" y="40253"/>
                      <a:pt x="18475" y="38651"/>
                      <a:pt x="15649" y="35504"/>
                    </a:cubicBezTo>
                    <a:cubicBezTo>
                      <a:pt x="10367" y="29621"/>
                      <a:pt x="10852" y="20573"/>
                      <a:pt x="16735" y="15291"/>
                    </a:cubicBezTo>
                    <a:cubicBezTo>
                      <a:pt x="19469" y="12835"/>
                      <a:pt x="22888" y="11626"/>
                      <a:pt x="26295" y="11626"/>
                    </a:cubicBezTo>
                    <a:close/>
                    <a:moveTo>
                      <a:pt x="29555" y="0"/>
                    </a:moveTo>
                    <a:cubicBezTo>
                      <a:pt x="29151" y="0"/>
                      <a:pt x="28776" y="257"/>
                      <a:pt x="28644" y="662"/>
                    </a:cubicBezTo>
                    <a:lnTo>
                      <a:pt x="27733" y="3455"/>
                    </a:lnTo>
                    <a:cubicBezTo>
                      <a:pt x="27249" y="3423"/>
                      <a:pt x="26766" y="3408"/>
                      <a:pt x="26283" y="3408"/>
                    </a:cubicBezTo>
                    <a:cubicBezTo>
                      <a:pt x="22784" y="3408"/>
                      <a:pt x="19327" y="4224"/>
                      <a:pt x="16189" y="5799"/>
                    </a:cubicBezTo>
                    <a:lnTo>
                      <a:pt x="14171" y="3553"/>
                    </a:lnTo>
                    <a:cubicBezTo>
                      <a:pt x="13982" y="3343"/>
                      <a:pt x="13721" y="3235"/>
                      <a:pt x="13458" y="3235"/>
                    </a:cubicBezTo>
                    <a:cubicBezTo>
                      <a:pt x="13230" y="3235"/>
                      <a:pt x="13002" y="3316"/>
                      <a:pt x="12819" y="3481"/>
                    </a:cubicBezTo>
                    <a:lnTo>
                      <a:pt x="5652" y="9916"/>
                    </a:lnTo>
                    <a:cubicBezTo>
                      <a:pt x="5259" y="10269"/>
                      <a:pt x="5226" y="10876"/>
                      <a:pt x="5580" y="11269"/>
                    </a:cubicBezTo>
                    <a:lnTo>
                      <a:pt x="7537" y="13447"/>
                    </a:lnTo>
                    <a:cubicBezTo>
                      <a:pt x="5284" y="16824"/>
                      <a:pt x="4034" y="20696"/>
                      <a:pt x="3805" y="24623"/>
                    </a:cubicBezTo>
                    <a:lnTo>
                      <a:pt x="849" y="25247"/>
                    </a:lnTo>
                    <a:cubicBezTo>
                      <a:pt x="331" y="25358"/>
                      <a:pt x="0" y="25865"/>
                      <a:pt x="109" y="26382"/>
                    </a:cubicBezTo>
                    <a:lnTo>
                      <a:pt x="2100" y="35807"/>
                    </a:lnTo>
                    <a:cubicBezTo>
                      <a:pt x="2195" y="36257"/>
                      <a:pt x="2594" y="36567"/>
                      <a:pt x="3037" y="36567"/>
                    </a:cubicBezTo>
                    <a:cubicBezTo>
                      <a:pt x="3103" y="36567"/>
                      <a:pt x="3169" y="36560"/>
                      <a:pt x="3236" y="36546"/>
                    </a:cubicBezTo>
                    <a:lnTo>
                      <a:pt x="6106" y="35939"/>
                    </a:lnTo>
                    <a:cubicBezTo>
                      <a:pt x="7880" y="39521"/>
                      <a:pt x="10574" y="42566"/>
                      <a:pt x="13911" y="44766"/>
                    </a:cubicBezTo>
                    <a:lnTo>
                      <a:pt x="12975" y="47633"/>
                    </a:lnTo>
                    <a:cubicBezTo>
                      <a:pt x="12811" y="48136"/>
                      <a:pt x="13086" y="48677"/>
                      <a:pt x="13588" y="48841"/>
                    </a:cubicBezTo>
                    <a:lnTo>
                      <a:pt x="22744" y="51828"/>
                    </a:lnTo>
                    <a:cubicBezTo>
                      <a:pt x="22843" y="51860"/>
                      <a:pt x="22943" y="51876"/>
                      <a:pt x="23041" y="51876"/>
                    </a:cubicBezTo>
                    <a:cubicBezTo>
                      <a:pt x="23445" y="51876"/>
                      <a:pt x="23820" y="51619"/>
                      <a:pt x="23953" y="51215"/>
                    </a:cubicBezTo>
                    <a:lnTo>
                      <a:pt x="24864" y="48423"/>
                    </a:lnTo>
                    <a:cubicBezTo>
                      <a:pt x="25346" y="48454"/>
                      <a:pt x="25827" y="48469"/>
                      <a:pt x="26308" y="48469"/>
                    </a:cubicBezTo>
                    <a:cubicBezTo>
                      <a:pt x="29808" y="48469"/>
                      <a:pt x="33267" y="47654"/>
                      <a:pt x="36407" y="46078"/>
                    </a:cubicBezTo>
                    <a:lnTo>
                      <a:pt x="38424" y="48323"/>
                    </a:lnTo>
                    <a:cubicBezTo>
                      <a:pt x="38613" y="48534"/>
                      <a:pt x="38874" y="48641"/>
                      <a:pt x="39137" y="48641"/>
                    </a:cubicBezTo>
                    <a:cubicBezTo>
                      <a:pt x="39365" y="48641"/>
                      <a:pt x="39593" y="48560"/>
                      <a:pt x="39776" y="48396"/>
                    </a:cubicBezTo>
                    <a:lnTo>
                      <a:pt x="46943" y="41961"/>
                    </a:lnTo>
                    <a:cubicBezTo>
                      <a:pt x="47336" y="41607"/>
                      <a:pt x="47369" y="41002"/>
                      <a:pt x="47015" y="40608"/>
                    </a:cubicBezTo>
                    <a:lnTo>
                      <a:pt x="45059" y="38429"/>
                    </a:lnTo>
                    <a:cubicBezTo>
                      <a:pt x="47311" y="35052"/>
                      <a:pt x="48561" y="31183"/>
                      <a:pt x="48790" y="27253"/>
                    </a:cubicBezTo>
                    <a:lnTo>
                      <a:pt x="51746" y="26629"/>
                    </a:lnTo>
                    <a:cubicBezTo>
                      <a:pt x="52264" y="26520"/>
                      <a:pt x="52595" y="26013"/>
                      <a:pt x="52486" y="25495"/>
                    </a:cubicBezTo>
                    <a:lnTo>
                      <a:pt x="50495" y="16071"/>
                    </a:lnTo>
                    <a:cubicBezTo>
                      <a:pt x="50400" y="15619"/>
                      <a:pt x="50002" y="15310"/>
                      <a:pt x="49560" y="15310"/>
                    </a:cubicBezTo>
                    <a:cubicBezTo>
                      <a:pt x="49494" y="15310"/>
                      <a:pt x="49428" y="15317"/>
                      <a:pt x="49361" y="15331"/>
                    </a:cubicBezTo>
                    <a:lnTo>
                      <a:pt x="46491" y="15938"/>
                    </a:lnTo>
                    <a:cubicBezTo>
                      <a:pt x="44717" y="12356"/>
                      <a:pt x="42023" y="9309"/>
                      <a:pt x="38686" y="7111"/>
                    </a:cubicBezTo>
                    <a:lnTo>
                      <a:pt x="39622" y="4244"/>
                    </a:lnTo>
                    <a:cubicBezTo>
                      <a:pt x="39786" y="3742"/>
                      <a:pt x="39511" y="3200"/>
                      <a:pt x="39007" y="3037"/>
                    </a:cubicBezTo>
                    <a:lnTo>
                      <a:pt x="29851" y="48"/>
                    </a:lnTo>
                    <a:cubicBezTo>
                      <a:pt x="29753" y="15"/>
                      <a:pt x="29653" y="0"/>
                      <a:pt x="295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11;p32">
                <a:extLst>
                  <a:ext uri="{FF2B5EF4-FFF2-40B4-BE49-F238E27FC236}">
                    <a16:creationId xmlns:a16="http://schemas.microsoft.com/office/drawing/2014/main" id="{A5FFBF7B-AA4E-4994-A089-ADF42F5BCBFF}"/>
                  </a:ext>
                </a:extLst>
              </p:cNvPr>
              <p:cNvSpPr/>
              <p:nvPr/>
            </p:nvSpPr>
            <p:spPr>
              <a:xfrm>
                <a:off x="3754930" y="4398396"/>
                <a:ext cx="559819" cy="641767"/>
              </a:xfrm>
              <a:custGeom>
                <a:avLst/>
                <a:gdLst/>
                <a:ahLst/>
                <a:cxnLst/>
                <a:rect l="l" t="t" r="r" b="b"/>
                <a:pathLst>
                  <a:path w="32614" h="32164" extrusionOk="0">
                    <a:moveTo>
                      <a:pt x="16304" y="7207"/>
                    </a:moveTo>
                    <a:cubicBezTo>
                      <a:pt x="18736" y="7207"/>
                      <a:pt x="21158" y="8201"/>
                      <a:pt x="22910" y="10153"/>
                    </a:cubicBezTo>
                    <a:cubicBezTo>
                      <a:pt x="26186" y="13800"/>
                      <a:pt x="25885" y="19410"/>
                      <a:pt x="22238" y="22686"/>
                    </a:cubicBezTo>
                    <a:cubicBezTo>
                      <a:pt x="20543" y="24209"/>
                      <a:pt x="18424" y="24958"/>
                      <a:pt x="16312" y="24958"/>
                    </a:cubicBezTo>
                    <a:cubicBezTo>
                      <a:pt x="13880" y="24958"/>
                      <a:pt x="11458" y="23964"/>
                      <a:pt x="9704" y="22012"/>
                    </a:cubicBezTo>
                    <a:cubicBezTo>
                      <a:pt x="6430" y="18366"/>
                      <a:pt x="6731" y="12755"/>
                      <a:pt x="10377" y="9479"/>
                    </a:cubicBezTo>
                    <a:cubicBezTo>
                      <a:pt x="12072" y="7957"/>
                      <a:pt x="14192" y="7207"/>
                      <a:pt x="16304" y="7207"/>
                    </a:cubicBezTo>
                    <a:close/>
                    <a:moveTo>
                      <a:pt x="18327" y="0"/>
                    </a:moveTo>
                    <a:cubicBezTo>
                      <a:pt x="18076" y="0"/>
                      <a:pt x="17843" y="160"/>
                      <a:pt x="17762" y="410"/>
                    </a:cubicBezTo>
                    <a:lnTo>
                      <a:pt x="17196" y="2142"/>
                    </a:lnTo>
                    <a:cubicBezTo>
                      <a:pt x="16896" y="2123"/>
                      <a:pt x="16597" y="2113"/>
                      <a:pt x="16298" y="2113"/>
                    </a:cubicBezTo>
                    <a:cubicBezTo>
                      <a:pt x="14129" y="2113"/>
                      <a:pt x="11985" y="2618"/>
                      <a:pt x="10040" y="3596"/>
                    </a:cubicBezTo>
                    <a:lnTo>
                      <a:pt x="8789" y="2203"/>
                    </a:lnTo>
                    <a:cubicBezTo>
                      <a:pt x="8672" y="2073"/>
                      <a:pt x="8510" y="2006"/>
                      <a:pt x="8347" y="2006"/>
                    </a:cubicBezTo>
                    <a:cubicBezTo>
                      <a:pt x="8206" y="2006"/>
                      <a:pt x="8064" y="2056"/>
                      <a:pt x="7951" y="2158"/>
                    </a:cubicBezTo>
                    <a:lnTo>
                      <a:pt x="3508" y="6148"/>
                    </a:lnTo>
                    <a:cubicBezTo>
                      <a:pt x="3263" y="6367"/>
                      <a:pt x="3243" y="6743"/>
                      <a:pt x="3463" y="6988"/>
                    </a:cubicBezTo>
                    <a:lnTo>
                      <a:pt x="4675" y="8337"/>
                    </a:lnTo>
                    <a:cubicBezTo>
                      <a:pt x="3302" y="10401"/>
                      <a:pt x="2503" y="12792"/>
                      <a:pt x="2361" y="15267"/>
                    </a:cubicBezTo>
                    <a:lnTo>
                      <a:pt x="528" y="15654"/>
                    </a:lnTo>
                    <a:cubicBezTo>
                      <a:pt x="207" y="15722"/>
                      <a:pt x="1" y="16037"/>
                      <a:pt x="70" y="16357"/>
                    </a:cubicBezTo>
                    <a:lnTo>
                      <a:pt x="1304" y="22201"/>
                    </a:lnTo>
                    <a:cubicBezTo>
                      <a:pt x="1362" y="22479"/>
                      <a:pt x="1608" y="22671"/>
                      <a:pt x="1883" y="22671"/>
                    </a:cubicBezTo>
                    <a:cubicBezTo>
                      <a:pt x="1924" y="22671"/>
                      <a:pt x="1965" y="22667"/>
                      <a:pt x="2007" y="22658"/>
                    </a:cubicBezTo>
                    <a:lnTo>
                      <a:pt x="3787" y="22282"/>
                    </a:lnTo>
                    <a:cubicBezTo>
                      <a:pt x="4887" y="24504"/>
                      <a:pt x="6556" y="26393"/>
                      <a:pt x="8626" y="27756"/>
                    </a:cubicBezTo>
                    <a:lnTo>
                      <a:pt x="8046" y="29533"/>
                    </a:lnTo>
                    <a:cubicBezTo>
                      <a:pt x="7945" y="29845"/>
                      <a:pt x="8115" y="30181"/>
                      <a:pt x="8427" y="30282"/>
                    </a:cubicBezTo>
                    <a:lnTo>
                      <a:pt x="14104" y="32134"/>
                    </a:lnTo>
                    <a:cubicBezTo>
                      <a:pt x="14165" y="32154"/>
                      <a:pt x="14227" y="32164"/>
                      <a:pt x="14289" y="32164"/>
                    </a:cubicBezTo>
                    <a:cubicBezTo>
                      <a:pt x="14539" y="32164"/>
                      <a:pt x="14771" y="32004"/>
                      <a:pt x="14852" y="31753"/>
                    </a:cubicBezTo>
                    <a:lnTo>
                      <a:pt x="15419" y="30023"/>
                    </a:lnTo>
                    <a:cubicBezTo>
                      <a:pt x="15718" y="30042"/>
                      <a:pt x="16016" y="30052"/>
                      <a:pt x="16315" y="30052"/>
                    </a:cubicBezTo>
                    <a:cubicBezTo>
                      <a:pt x="18485" y="30052"/>
                      <a:pt x="20629" y="29546"/>
                      <a:pt x="22575" y="28569"/>
                    </a:cubicBezTo>
                    <a:lnTo>
                      <a:pt x="23826" y="29961"/>
                    </a:lnTo>
                    <a:cubicBezTo>
                      <a:pt x="23943" y="30092"/>
                      <a:pt x="24105" y="30158"/>
                      <a:pt x="24268" y="30158"/>
                    </a:cubicBezTo>
                    <a:cubicBezTo>
                      <a:pt x="24409" y="30158"/>
                      <a:pt x="24551" y="30108"/>
                      <a:pt x="24665" y="30006"/>
                    </a:cubicBezTo>
                    <a:lnTo>
                      <a:pt x="29108" y="26015"/>
                    </a:lnTo>
                    <a:cubicBezTo>
                      <a:pt x="29351" y="25797"/>
                      <a:pt x="29372" y="25421"/>
                      <a:pt x="29153" y="25178"/>
                    </a:cubicBezTo>
                    <a:lnTo>
                      <a:pt x="27940" y="23828"/>
                    </a:lnTo>
                    <a:cubicBezTo>
                      <a:pt x="29314" y="21764"/>
                      <a:pt x="30113" y="19373"/>
                      <a:pt x="30255" y="16898"/>
                    </a:cubicBezTo>
                    <a:lnTo>
                      <a:pt x="32088" y="16510"/>
                    </a:lnTo>
                    <a:cubicBezTo>
                      <a:pt x="32408" y="16443"/>
                      <a:pt x="32613" y="16128"/>
                      <a:pt x="32546" y="15806"/>
                    </a:cubicBezTo>
                    <a:lnTo>
                      <a:pt x="31311" y="9964"/>
                    </a:lnTo>
                    <a:cubicBezTo>
                      <a:pt x="31252" y="9684"/>
                      <a:pt x="31005" y="9493"/>
                      <a:pt x="30730" y="9493"/>
                    </a:cubicBezTo>
                    <a:cubicBezTo>
                      <a:pt x="30690" y="9493"/>
                      <a:pt x="30648" y="9497"/>
                      <a:pt x="30607" y="9505"/>
                    </a:cubicBezTo>
                    <a:lnTo>
                      <a:pt x="28827" y="9881"/>
                    </a:lnTo>
                    <a:cubicBezTo>
                      <a:pt x="27727" y="7661"/>
                      <a:pt x="26058" y="5772"/>
                      <a:pt x="23988" y="4409"/>
                    </a:cubicBezTo>
                    <a:lnTo>
                      <a:pt x="24568" y="2632"/>
                    </a:lnTo>
                    <a:cubicBezTo>
                      <a:pt x="24670" y="2320"/>
                      <a:pt x="24500" y="1984"/>
                      <a:pt x="24188" y="1883"/>
                    </a:cubicBezTo>
                    <a:lnTo>
                      <a:pt x="18511" y="30"/>
                    </a:lnTo>
                    <a:cubicBezTo>
                      <a:pt x="18450" y="10"/>
                      <a:pt x="18388" y="0"/>
                      <a:pt x="18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213;p32">
              <a:extLst>
                <a:ext uri="{FF2B5EF4-FFF2-40B4-BE49-F238E27FC236}">
                  <a16:creationId xmlns:a16="http://schemas.microsoft.com/office/drawing/2014/main" id="{C931E18D-04DA-4A98-8378-1DAF80E38768}"/>
                </a:ext>
              </a:extLst>
            </p:cNvPr>
            <p:cNvSpPr/>
            <p:nvPr/>
          </p:nvSpPr>
          <p:spPr>
            <a:xfrm>
              <a:off x="3918420" y="3990808"/>
              <a:ext cx="306653" cy="356419"/>
            </a:xfrm>
            <a:custGeom>
              <a:avLst/>
              <a:gdLst/>
              <a:ahLst/>
              <a:cxnLst/>
              <a:rect l="l" t="t" r="r" b="b"/>
              <a:pathLst>
                <a:path w="17865" h="17863" extrusionOk="0">
                  <a:moveTo>
                    <a:pt x="8934" y="1"/>
                  </a:moveTo>
                  <a:cubicBezTo>
                    <a:pt x="3999" y="1"/>
                    <a:pt x="2" y="3999"/>
                    <a:pt x="2" y="8932"/>
                  </a:cubicBezTo>
                  <a:cubicBezTo>
                    <a:pt x="1" y="10968"/>
                    <a:pt x="697" y="12941"/>
                    <a:pt x="1976" y="14525"/>
                  </a:cubicBezTo>
                  <a:lnTo>
                    <a:pt x="235" y="16985"/>
                  </a:lnTo>
                  <a:cubicBezTo>
                    <a:pt x="444" y="16993"/>
                    <a:pt x="646" y="16997"/>
                    <a:pt x="842" y="16997"/>
                  </a:cubicBezTo>
                  <a:cubicBezTo>
                    <a:pt x="2291" y="16997"/>
                    <a:pt x="3395" y="16784"/>
                    <a:pt x="4219" y="16507"/>
                  </a:cubicBezTo>
                  <a:cubicBezTo>
                    <a:pt x="5633" y="17393"/>
                    <a:pt x="7266" y="17863"/>
                    <a:pt x="8934" y="17863"/>
                  </a:cubicBezTo>
                  <a:cubicBezTo>
                    <a:pt x="13866" y="17863"/>
                    <a:pt x="17865" y="13865"/>
                    <a:pt x="17865" y="8932"/>
                  </a:cubicBezTo>
                  <a:cubicBezTo>
                    <a:pt x="17865" y="3999"/>
                    <a:pt x="13866" y="1"/>
                    <a:pt x="89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220;p46">
            <a:extLst>
              <a:ext uri="{FF2B5EF4-FFF2-40B4-BE49-F238E27FC236}">
                <a16:creationId xmlns:a16="http://schemas.microsoft.com/office/drawing/2014/main" id="{1ED7483F-8D87-4ECA-991C-97899723A82A}"/>
              </a:ext>
            </a:extLst>
          </p:cNvPr>
          <p:cNvGrpSpPr/>
          <p:nvPr/>
        </p:nvGrpSpPr>
        <p:grpSpPr>
          <a:xfrm>
            <a:off x="8296192" y="3938533"/>
            <a:ext cx="1520959" cy="2122754"/>
            <a:chOff x="5766424" y="4275195"/>
            <a:chExt cx="358160" cy="356926"/>
          </a:xfrm>
        </p:grpSpPr>
        <p:sp>
          <p:nvSpPr>
            <p:cNvPr id="67" name="Google Shape;1221;p46">
              <a:extLst>
                <a:ext uri="{FF2B5EF4-FFF2-40B4-BE49-F238E27FC236}">
                  <a16:creationId xmlns:a16="http://schemas.microsoft.com/office/drawing/2014/main" id="{C53B0C58-76C7-47D6-A05B-7942E3318CC6}"/>
                </a:ext>
              </a:extLst>
            </p:cNvPr>
            <p:cNvSpPr/>
            <p:nvPr/>
          </p:nvSpPr>
          <p:spPr>
            <a:xfrm>
              <a:off x="5766424" y="4485327"/>
              <a:ext cx="64862" cy="146793"/>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22;p46">
              <a:extLst>
                <a:ext uri="{FF2B5EF4-FFF2-40B4-BE49-F238E27FC236}">
                  <a16:creationId xmlns:a16="http://schemas.microsoft.com/office/drawing/2014/main" id="{1AD8487D-C852-4EA0-BCE7-2C97BE204CC4}"/>
                </a:ext>
              </a:extLst>
            </p:cNvPr>
            <p:cNvSpPr/>
            <p:nvPr/>
          </p:nvSpPr>
          <p:spPr>
            <a:xfrm>
              <a:off x="5766661" y="4485327"/>
              <a:ext cx="30961" cy="146793"/>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23;p46">
              <a:extLst>
                <a:ext uri="{FF2B5EF4-FFF2-40B4-BE49-F238E27FC236}">
                  <a16:creationId xmlns:a16="http://schemas.microsoft.com/office/drawing/2014/main" id="{61F33CC0-C02B-4C2C-9249-A7F55805F557}"/>
                </a:ext>
              </a:extLst>
            </p:cNvPr>
            <p:cNvSpPr/>
            <p:nvPr/>
          </p:nvSpPr>
          <p:spPr>
            <a:xfrm>
              <a:off x="5864190" y="4449115"/>
              <a:ext cx="64862" cy="18300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24;p46">
              <a:extLst>
                <a:ext uri="{FF2B5EF4-FFF2-40B4-BE49-F238E27FC236}">
                  <a16:creationId xmlns:a16="http://schemas.microsoft.com/office/drawing/2014/main" id="{9912E7DF-A30A-4D36-9186-9B7103AE8A45}"/>
                </a:ext>
              </a:extLst>
            </p:cNvPr>
            <p:cNvSpPr/>
            <p:nvPr/>
          </p:nvSpPr>
          <p:spPr>
            <a:xfrm>
              <a:off x="5864190" y="4449115"/>
              <a:ext cx="30934" cy="18300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25;p46">
              <a:extLst>
                <a:ext uri="{FF2B5EF4-FFF2-40B4-BE49-F238E27FC236}">
                  <a16:creationId xmlns:a16="http://schemas.microsoft.com/office/drawing/2014/main" id="{6C51956C-A913-48BE-8D6F-A8B5E3447948}"/>
                </a:ext>
              </a:extLst>
            </p:cNvPr>
            <p:cNvSpPr/>
            <p:nvPr/>
          </p:nvSpPr>
          <p:spPr>
            <a:xfrm>
              <a:off x="5962193" y="4412692"/>
              <a:ext cx="64626" cy="219429"/>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26;p46">
              <a:extLst>
                <a:ext uri="{FF2B5EF4-FFF2-40B4-BE49-F238E27FC236}">
                  <a16:creationId xmlns:a16="http://schemas.microsoft.com/office/drawing/2014/main" id="{7ABE0633-DAEE-49C3-8B38-D31F9B96229F}"/>
                </a:ext>
              </a:extLst>
            </p:cNvPr>
            <p:cNvSpPr/>
            <p:nvPr/>
          </p:nvSpPr>
          <p:spPr>
            <a:xfrm>
              <a:off x="5962193" y="4412692"/>
              <a:ext cx="30698" cy="219429"/>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27;p46">
              <a:extLst>
                <a:ext uri="{FF2B5EF4-FFF2-40B4-BE49-F238E27FC236}">
                  <a16:creationId xmlns:a16="http://schemas.microsoft.com/office/drawing/2014/main" id="{476FF002-FC73-4C2D-B32F-0B6E4D11B194}"/>
                </a:ext>
              </a:extLst>
            </p:cNvPr>
            <p:cNvSpPr/>
            <p:nvPr/>
          </p:nvSpPr>
          <p:spPr>
            <a:xfrm>
              <a:off x="6059959" y="4376506"/>
              <a:ext cx="64626" cy="255615"/>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28;p46">
              <a:extLst>
                <a:ext uri="{FF2B5EF4-FFF2-40B4-BE49-F238E27FC236}">
                  <a16:creationId xmlns:a16="http://schemas.microsoft.com/office/drawing/2014/main" id="{4D93FE36-4F24-459F-B52D-A46C86AA8351}"/>
                </a:ext>
              </a:extLst>
            </p:cNvPr>
            <p:cNvSpPr/>
            <p:nvPr/>
          </p:nvSpPr>
          <p:spPr>
            <a:xfrm>
              <a:off x="6059959" y="4376506"/>
              <a:ext cx="30934" cy="255615"/>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29;p46">
              <a:extLst>
                <a:ext uri="{FF2B5EF4-FFF2-40B4-BE49-F238E27FC236}">
                  <a16:creationId xmlns:a16="http://schemas.microsoft.com/office/drawing/2014/main" id="{B353DEBB-5557-4829-A76F-54CE93E79D20}"/>
                </a:ext>
              </a:extLst>
            </p:cNvPr>
            <p:cNvSpPr/>
            <p:nvPr/>
          </p:nvSpPr>
          <p:spPr>
            <a:xfrm>
              <a:off x="5781997" y="4275195"/>
              <a:ext cx="332767" cy="13424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roup 87">
            <a:extLst>
              <a:ext uri="{FF2B5EF4-FFF2-40B4-BE49-F238E27FC236}">
                <a16:creationId xmlns:a16="http://schemas.microsoft.com/office/drawing/2014/main" id="{F849A28C-1E1A-4DEB-9CB6-C12D3C2A7FAC}"/>
              </a:ext>
            </a:extLst>
          </p:cNvPr>
          <p:cNvGrpSpPr/>
          <p:nvPr/>
        </p:nvGrpSpPr>
        <p:grpSpPr>
          <a:xfrm>
            <a:off x="2341957" y="162113"/>
            <a:ext cx="3732660" cy="1644620"/>
            <a:chOff x="7442046" y="5399095"/>
            <a:chExt cx="3732660" cy="1644620"/>
          </a:xfrm>
          <a:solidFill>
            <a:schemeClr val="tx1">
              <a:lumMod val="75000"/>
              <a:lumOff val="25000"/>
            </a:schemeClr>
          </a:solidFill>
        </p:grpSpPr>
        <p:grpSp>
          <p:nvGrpSpPr>
            <p:cNvPr id="86" name="Group 85">
              <a:extLst>
                <a:ext uri="{FF2B5EF4-FFF2-40B4-BE49-F238E27FC236}">
                  <a16:creationId xmlns:a16="http://schemas.microsoft.com/office/drawing/2014/main" id="{9136A6CF-4AB3-48DB-BFFB-2F9AD005E965}"/>
                </a:ext>
              </a:extLst>
            </p:cNvPr>
            <p:cNvGrpSpPr/>
            <p:nvPr/>
          </p:nvGrpSpPr>
          <p:grpSpPr>
            <a:xfrm>
              <a:off x="7442046" y="5399095"/>
              <a:ext cx="3732660" cy="1644620"/>
              <a:chOff x="7414310" y="5040866"/>
              <a:chExt cx="3732660" cy="1644620"/>
            </a:xfrm>
            <a:grpFill/>
          </p:grpSpPr>
          <p:sp>
            <p:nvSpPr>
              <p:cNvPr id="76" name="Google Shape;1282;p48">
                <a:extLst>
                  <a:ext uri="{FF2B5EF4-FFF2-40B4-BE49-F238E27FC236}">
                    <a16:creationId xmlns:a16="http://schemas.microsoft.com/office/drawing/2014/main" id="{7FF3CCCD-425C-4591-9D89-A6BA556A4D62}"/>
                  </a:ext>
                </a:extLst>
              </p:cNvPr>
              <p:cNvSpPr/>
              <p:nvPr/>
            </p:nvSpPr>
            <p:spPr>
              <a:xfrm>
                <a:off x="7414310" y="5206768"/>
                <a:ext cx="3605169" cy="1442901"/>
              </a:xfrm>
              <a:custGeom>
                <a:avLst/>
                <a:gdLst/>
                <a:ahLst/>
                <a:cxnLst/>
                <a:rect l="l" t="t" r="r" b="b"/>
                <a:pathLst>
                  <a:path w="63171" h="25283" extrusionOk="0">
                    <a:moveTo>
                      <a:pt x="62236" y="1"/>
                    </a:moveTo>
                    <a:cubicBezTo>
                      <a:pt x="62003" y="1"/>
                      <a:pt x="61770" y="99"/>
                      <a:pt x="61602" y="290"/>
                    </a:cubicBezTo>
                    <a:lnTo>
                      <a:pt x="48367" y="15503"/>
                    </a:lnTo>
                    <a:lnTo>
                      <a:pt x="35461" y="7989"/>
                    </a:lnTo>
                    <a:cubicBezTo>
                      <a:pt x="35327" y="7909"/>
                      <a:pt x="35182" y="7872"/>
                      <a:pt x="35040" y="7872"/>
                    </a:cubicBezTo>
                    <a:cubicBezTo>
                      <a:pt x="34722" y="7872"/>
                      <a:pt x="34416" y="8057"/>
                      <a:pt x="34282" y="8368"/>
                    </a:cubicBezTo>
                    <a:lnTo>
                      <a:pt x="27782" y="22915"/>
                    </a:lnTo>
                    <a:lnTo>
                      <a:pt x="14947" y="8163"/>
                    </a:lnTo>
                    <a:cubicBezTo>
                      <a:pt x="14794" y="7978"/>
                      <a:pt x="14568" y="7876"/>
                      <a:pt x="14332" y="7876"/>
                    </a:cubicBezTo>
                    <a:cubicBezTo>
                      <a:pt x="14086" y="7876"/>
                      <a:pt x="13861" y="7968"/>
                      <a:pt x="13697" y="8153"/>
                    </a:cubicBezTo>
                    <a:lnTo>
                      <a:pt x="319" y="22915"/>
                    </a:lnTo>
                    <a:cubicBezTo>
                      <a:pt x="1" y="23253"/>
                      <a:pt x="31" y="23786"/>
                      <a:pt x="370" y="24094"/>
                    </a:cubicBezTo>
                    <a:cubicBezTo>
                      <a:pt x="534" y="24239"/>
                      <a:pt x="738" y="24311"/>
                      <a:pt x="939" y="24311"/>
                    </a:cubicBezTo>
                    <a:cubicBezTo>
                      <a:pt x="1164" y="24311"/>
                      <a:pt x="1386" y="24221"/>
                      <a:pt x="1549" y="24042"/>
                    </a:cubicBezTo>
                    <a:lnTo>
                      <a:pt x="14312" y="9967"/>
                    </a:lnTo>
                    <a:lnTo>
                      <a:pt x="27382" y="24996"/>
                    </a:lnTo>
                    <a:cubicBezTo>
                      <a:pt x="27536" y="25180"/>
                      <a:pt x="27772" y="25283"/>
                      <a:pt x="28008" y="25283"/>
                    </a:cubicBezTo>
                    <a:cubicBezTo>
                      <a:pt x="28049" y="25283"/>
                      <a:pt x="28090" y="25273"/>
                      <a:pt x="28131" y="25273"/>
                    </a:cubicBezTo>
                    <a:cubicBezTo>
                      <a:pt x="28418" y="25232"/>
                      <a:pt x="28654" y="25047"/>
                      <a:pt x="28777" y="24781"/>
                    </a:cubicBezTo>
                    <a:lnTo>
                      <a:pt x="35420" y="9895"/>
                    </a:lnTo>
                    <a:lnTo>
                      <a:pt x="48121" y="17297"/>
                    </a:lnTo>
                    <a:cubicBezTo>
                      <a:pt x="48254" y="17375"/>
                      <a:pt x="48400" y="17413"/>
                      <a:pt x="48545" y="17413"/>
                    </a:cubicBezTo>
                    <a:cubicBezTo>
                      <a:pt x="48780" y="17413"/>
                      <a:pt x="49012" y="17313"/>
                      <a:pt x="49177" y="17123"/>
                    </a:cubicBezTo>
                    <a:lnTo>
                      <a:pt x="62863" y="1387"/>
                    </a:lnTo>
                    <a:cubicBezTo>
                      <a:pt x="63170" y="1038"/>
                      <a:pt x="63129" y="505"/>
                      <a:pt x="62781" y="208"/>
                    </a:cubicBezTo>
                    <a:cubicBezTo>
                      <a:pt x="62623" y="68"/>
                      <a:pt x="62429" y="1"/>
                      <a:pt x="622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283;p48">
                <a:extLst>
                  <a:ext uri="{FF2B5EF4-FFF2-40B4-BE49-F238E27FC236}">
                    <a16:creationId xmlns:a16="http://schemas.microsoft.com/office/drawing/2014/main" id="{B24D2FF9-C118-4018-A4E2-02FB948ABD51}"/>
                  </a:ext>
                </a:extLst>
              </p:cNvPr>
              <p:cNvSpPr/>
              <p:nvPr/>
            </p:nvSpPr>
            <p:spPr>
              <a:xfrm>
                <a:off x="10810542" y="5040866"/>
                <a:ext cx="336428" cy="331805"/>
              </a:xfrm>
              <a:custGeom>
                <a:avLst/>
                <a:gdLst/>
                <a:ahLst/>
                <a:cxnLst/>
                <a:rect l="l" t="t" r="r" b="b"/>
                <a:pathLst>
                  <a:path w="5895" h="5814" extrusionOk="0">
                    <a:moveTo>
                      <a:pt x="5895" y="1"/>
                    </a:moveTo>
                    <a:lnTo>
                      <a:pt x="0" y="1210"/>
                    </a:lnTo>
                    <a:lnTo>
                      <a:pt x="4942" y="5813"/>
                    </a:lnTo>
                    <a:lnTo>
                      <a:pt x="58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84;p48">
                <a:extLst>
                  <a:ext uri="{FF2B5EF4-FFF2-40B4-BE49-F238E27FC236}">
                    <a16:creationId xmlns:a16="http://schemas.microsoft.com/office/drawing/2014/main" id="{CB9AC6D1-DE7C-47DE-A4D2-B8AD7CD1D3BE}"/>
                  </a:ext>
                </a:extLst>
              </p:cNvPr>
              <p:cNvSpPr/>
              <p:nvPr/>
            </p:nvSpPr>
            <p:spPr>
              <a:xfrm>
                <a:off x="8074218" y="5573279"/>
                <a:ext cx="300188" cy="300188"/>
              </a:xfrm>
              <a:custGeom>
                <a:avLst/>
                <a:gdLst/>
                <a:ahLst/>
                <a:cxnLst/>
                <a:rect l="l" t="t" r="r" b="b"/>
                <a:pathLst>
                  <a:path w="5260" h="5260" extrusionOk="0">
                    <a:moveTo>
                      <a:pt x="2625" y="0"/>
                    </a:moveTo>
                    <a:cubicBezTo>
                      <a:pt x="1179" y="0"/>
                      <a:pt x="0" y="1179"/>
                      <a:pt x="0" y="2625"/>
                    </a:cubicBezTo>
                    <a:cubicBezTo>
                      <a:pt x="0" y="4080"/>
                      <a:pt x="1179" y="5259"/>
                      <a:pt x="2625" y="5259"/>
                    </a:cubicBezTo>
                    <a:cubicBezTo>
                      <a:pt x="4080" y="5259"/>
                      <a:pt x="5259" y="4080"/>
                      <a:pt x="5259" y="2625"/>
                    </a:cubicBezTo>
                    <a:cubicBezTo>
                      <a:pt x="5259" y="1179"/>
                      <a:pt x="4080" y="0"/>
                      <a:pt x="26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85;p48">
                <a:extLst>
                  <a:ext uri="{FF2B5EF4-FFF2-40B4-BE49-F238E27FC236}">
                    <a16:creationId xmlns:a16="http://schemas.microsoft.com/office/drawing/2014/main" id="{FB740351-E806-4928-8FB8-EEC45DDAF376}"/>
                  </a:ext>
                </a:extLst>
              </p:cNvPr>
              <p:cNvSpPr/>
              <p:nvPr/>
            </p:nvSpPr>
            <p:spPr>
              <a:xfrm>
                <a:off x="8142103" y="5619845"/>
                <a:ext cx="164419" cy="144444"/>
              </a:xfrm>
              <a:custGeom>
                <a:avLst/>
                <a:gdLst/>
                <a:ahLst/>
                <a:cxnLst/>
                <a:rect l="l" t="t" r="r" b="b"/>
                <a:pathLst>
                  <a:path w="2881" h="2531" extrusionOk="0">
                    <a:moveTo>
                      <a:pt x="1446" y="1"/>
                    </a:moveTo>
                    <a:cubicBezTo>
                      <a:pt x="1285" y="1"/>
                      <a:pt x="1122" y="32"/>
                      <a:pt x="964" y="97"/>
                    </a:cubicBezTo>
                    <a:cubicBezTo>
                      <a:pt x="318" y="363"/>
                      <a:pt x="0" y="1102"/>
                      <a:pt x="267" y="1747"/>
                    </a:cubicBezTo>
                    <a:cubicBezTo>
                      <a:pt x="468" y="2235"/>
                      <a:pt x="939" y="2530"/>
                      <a:pt x="1440" y="2530"/>
                    </a:cubicBezTo>
                    <a:cubicBezTo>
                      <a:pt x="1602" y="2530"/>
                      <a:pt x="1767" y="2499"/>
                      <a:pt x="1928" y="2434"/>
                    </a:cubicBezTo>
                    <a:cubicBezTo>
                      <a:pt x="2573" y="2168"/>
                      <a:pt x="2881" y="1430"/>
                      <a:pt x="2614" y="784"/>
                    </a:cubicBezTo>
                    <a:cubicBezTo>
                      <a:pt x="2413" y="296"/>
                      <a:pt x="1942" y="1"/>
                      <a:pt x="14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87;p48">
                <a:extLst>
                  <a:ext uri="{FF2B5EF4-FFF2-40B4-BE49-F238E27FC236}">
                    <a16:creationId xmlns:a16="http://schemas.microsoft.com/office/drawing/2014/main" id="{0EA7B21C-7185-4786-9C32-F309AECD64BF}"/>
                  </a:ext>
                </a:extLst>
              </p:cNvPr>
              <p:cNvSpPr/>
              <p:nvPr/>
            </p:nvSpPr>
            <p:spPr>
              <a:xfrm>
                <a:off x="9341437" y="5619845"/>
                <a:ext cx="163905" cy="144444"/>
              </a:xfrm>
              <a:custGeom>
                <a:avLst/>
                <a:gdLst/>
                <a:ahLst/>
                <a:cxnLst/>
                <a:rect l="l" t="t" r="r" b="b"/>
                <a:pathLst>
                  <a:path w="2872" h="2531" extrusionOk="0">
                    <a:moveTo>
                      <a:pt x="1436" y="1"/>
                    </a:moveTo>
                    <a:cubicBezTo>
                      <a:pt x="1275" y="1"/>
                      <a:pt x="1112" y="32"/>
                      <a:pt x="954" y="97"/>
                    </a:cubicBezTo>
                    <a:cubicBezTo>
                      <a:pt x="308" y="363"/>
                      <a:pt x="1" y="1102"/>
                      <a:pt x="267" y="1747"/>
                    </a:cubicBezTo>
                    <a:cubicBezTo>
                      <a:pt x="469" y="2235"/>
                      <a:pt x="939" y="2530"/>
                      <a:pt x="1436" y="2530"/>
                    </a:cubicBezTo>
                    <a:cubicBezTo>
                      <a:pt x="1597" y="2530"/>
                      <a:pt x="1760" y="2499"/>
                      <a:pt x="1918" y="2434"/>
                    </a:cubicBezTo>
                    <a:cubicBezTo>
                      <a:pt x="2564" y="2168"/>
                      <a:pt x="2871" y="1430"/>
                      <a:pt x="2605" y="784"/>
                    </a:cubicBezTo>
                    <a:cubicBezTo>
                      <a:pt x="2403" y="296"/>
                      <a:pt x="1933" y="1"/>
                      <a:pt x="14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8;p48">
                <a:extLst>
                  <a:ext uri="{FF2B5EF4-FFF2-40B4-BE49-F238E27FC236}">
                    <a16:creationId xmlns:a16="http://schemas.microsoft.com/office/drawing/2014/main" id="{BD69E2D9-D1A3-40D3-A9C3-3B3EFB1AA589}"/>
                  </a:ext>
                </a:extLst>
              </p:cNvPr>
              <p:cNvSpPr/>
              <p:nvPr/>
            </p:nvSpPr>
            <p:spPr>
              <a:xfrm>
                <a:off x="10047054" y="5941836"/>
                <a:ext cx="300188" cy="300188"/>
              </a:xfrm>
              <a:custGeom>
                <a:avLst/>
                <a:gdLst/>
                <a:ahLst/>
                <a:cxnLst/>
                <a:rect l="l" t="t" r="r" b="b"/>
                <a:pathLst>
                  <a:path w="5260" h="5260" extrusionOk="0">
                    <a:moveTo>
                      <a:pt x="2625" y="1"/>
                    </a:moveTo>
                    <a:cubicBezTo>
                      <a:pt x="1179" y="1"/>
                      <a:pt x="0" y="1180"/>
                      <a:pt x="0" y="2636"/>
                    </a:cubicBezTo>
                    <a:cubicBezTo>
                      <a:pt x="0" y="4081"/>
                      <a:pt x="1179" y="5260"/>
                      <a:pt x="2625" y="5260"/>
                    </a:cubicBezTo>
                    <a:cubicBezTo>
                      <a:pt x="4080" y="5260"/>
                      <a:pt x="5259" y="4081"/>
                      <a:pt x="5259" y="2636"/>
                    </a:cubicBezTo>
                    <a:cubicBezTo>
                      <a:pt x="5259" y="1180"/>
                      <a:pt x="4080" y="1"/>
                      <a:pt x="2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9;p48">
                <a:extLst>
                  <a:ext uri="{FF2B5EF4-FFF2-40B4-BE49-F238E27FC236}">
                    <a16:creationId xmlns:a16="http://schemas.microsoft.com/office/drawing/2014/main" id="{C8BB4F35-50AA-4DDB-B1C6-7C5D3C265304}"/>
                  </a:ext>
                </a:extLst>
              </p:cNvPr>
              <p:cNvSpPr/>
              <p:nvPr/>
            </p:nvSpPr>
            <p:spPr>
              <a:xfrm>
                <a:off x="10124841" y="6019680"/>
                <a:ext cx="144558" cy="144558"/>
              </a:xfrm>
              <a:custGeom>
                <a:avLst/>
                <a:gdLst/>
                <a:ahLst/>
                <a:cxnLst/>
                <a:rect l="l" t="t" r="r" b="b"/>
                <a:pathLst>
                  <a:path w="2533" h="2533" extrusionOk="0">
                    <a:moveTo>
                      <a:pt x="1262" y="0"/>
                    </a:moveTo>
                    <a:cubicBezTo>
                      <a:pt x="564" y="0"/>
                      <a:pt x="1" y="564"/>
                      <a:pt x="1" y="1272"/>
                    </a:cubicBezTo>
                    <a:cubicBezTo>
                      <a:pt x="1" y="1969"/>
                      <a:pt x="564" y="2533"/>
                      <a:pt x="1262" y="2533"/>
                    </a:cubicBezTo>
                    <a:cubicBezTo>
                      <a:pt x="1959" y="2533"/>
                      <a:pt x="2533" y="1969"/>
                      <a:pt x="2533" y="1272"/>
                    </a:cubicBezTo>
                    <a:cubicBezTo>
                      <a:pt x="2533" y="564"/>
                      <a:pt x="1959"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92;p48">
                <a:extLst>
                  <a:ext uri="{FF2B5EF4-FFF2-40B4-BE49-F238E27FC236}">
                    <a16:creationId xmlns:a16="http://schemas.microsoft.com/office/drawing/2014/main" id="{EEE6DA3A-927F-49B6-B6E9-10218F38DC8F}"/>
                  </a:ext>
                </a:extLst>
              </p:cNvPr>
              <p:cNvSpPr/>
              <p:nvPr/>
            </p:nvSpPr>
            <p:spPr>
              <a:xfrm>
                <a:off x="8875992" y="6385298"/>
                <a:ext cx="300188" cy="300188"/>
              </a:xfrm>
              <a:custGeom>
                <a:avLst/>
                <a:gdLst/>
                <a:ahLst/>
                <a:cxnLst/>
                <a:rect l="l" t="t" r="r" b="b"/>
                <a:pathLst>
                  <a:path w="5260" h="5260" extrusionOk="0">
                    <a:moveTo>
                      <a:pt x="2625" y="1"/>
                    </a:moveTo>
                    <a:cubicBezTo>
                      <a:pt x="1179" y="1"/>
                      <a:pt x="0" y="1180"/>
                      <a:pt x="0" y="2636"/>
                    </a:cubicBezTo>
                    <a:cubicBezTo>
                      <a:pt x="0" y="4081"/>
                      <a:pt x="1179" y="5260"/>
                      <a:pt x="2625" y="5260"/>
                    </a:cubicBezTo>
                    <a:cubicBezTo>
                      <a:pt x="4080" y="5260"/>
                      <a:pt x="5259" y="4081"/>
                      <a:pt x="5259" y="2636"/>
                    </a:cubicBezTo>
                    <a:cubicBezTo>
                      <a:pt x="5259" y="1180"/>
                      <a:pt x="4080" y="1"/>
                      <a:pt x="2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3;p48">
                <a:extLst>
                  <a:ext uri="{FF2B5EF4-FFF2-40B4-BE49-F238E27FC236}">
                    <a16:creationId xmlns:a16="http://schemas.microsoft.com/office/drawing/2014/main" id="{00EF503F-E2BF-4048-AB4E-4745464B2933}"/>
                  </a:ext>
                </a:extLst>
              </p:cNvPr>
              <p:cNvSpPr/>
              <p:nvPr/>
            </p:nvSpPr>
            <p:spPr>
              <a:xfrm>
                <a:off x="8953779" y="6463142"/>
                <a:ext cx="144558" cy="144558"/>
              </a:xfrm>
              <a:custGeom>
                <a:avLst/>
                <a:gdLst/>
                <a:ahLst/>
                <a:cxnLst/>
                <a:rect l="l" t="t" r="r" b="b"/>
                <a:pathLst>
                  <a:path w="2533" h="2533" extrusionOk="0">
                    <a:moveTo>
                      <a:pt x="1262" y="0"/>
                    </a:moveTo>
                    <a:cubicBezTo>
                      <a:pt x="564" y="0"/>
                      <a:pt x="1" y="564"/>
                      <a:pt x="1" y="1272"/>
                    </a:cubicBezTo>
                    <a:cubicBezTo>
                      <a:pt x="1" y="1969"/>
                      <a:pt x="564" y="2533"/>
                      <a:pt x="1262" y="2533"/>
                    </a:cubicBezTo>
                    <a:cubicBezTo>
                      <a:pt x="1959" y="2533"/>
                      <a:pt x="2533" y="1969"/>
                      <a:pt x="2533" y="1272"/>
                    </a:cubicBezTo>
                    <a:cubicBezTo>
                      <a:pt x="2533" y="564"/>
                      <a:pt x="1959"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1286;p48">
              <a:extLst>
                <a:ext uri="{FF2B5EF4-FFF2-40B4-BE49-F238E27FC236}">
                  <a16:creationId xmlns:a16="http://schemas.microsoft.com/office/drawing/2014/main" id="{CCC61384-8E5D-4A98-B363-8E284B883FA9}"/>
                </a:ext>
              </a:extLst>
            </p:cNvPr>
            <p:cNvSpPr/>
            <p:nvPr/>
          </p:nvSpPr>
          <p:spPr>
            <a:xfrm>
              <a:off x="9301031" y="5901320"/>
              <a:ext cx="300188" cy="300188"/>
            </a:xfrm>
            <a:custGeom>
              <a:avLst/>
              <a:gdLst/>
              <a:ahLst/>
              <a:cxnLst/>
              <a:rect l="l" t="t" r="r" b="b"/>
              <a:pathLst>
                <a:path w="5260" h="5260" extrusionOk="0">
                  <a:moveTo>
                    <a:pt x="2625" y="0"/>
                  </a:moveTo>
                  <a:cubicBezTo>
                    <a:pt x="1179" y="0"/>
                    <a:pt x="0" y="1179"/>
                    <a:pt x="0" y="2625"/>
                  </a:cubicBezTo>
                  <a:cubicBezTo>
                    <a:pt x="0" y="4080"/>
                    <a:pt x="1179" y="5259"/>
                    <a:pt x="2625" y="5259"/>
                  </a:cubicBezTo>
                  <a:cubicBezTo>
                    <a:pt x="4081" y="5259"/>
                    <a:pt x="5259" y="4080"/>
                    <a:pt x="5259" y="2625"/>
                  </a:cubicBezTo>
                  <a:cubicBezTo>
                    <a:pt x="5259" y="1179"/>
                    <a:pt x="4081" y="0"/>
                    <a:pt x="26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2500;p62">
            <a:extLst>
              <a:ext uri="{FF2B5EF4-FFF2-40B4-BE49-F238E27FC236}">
                <a16:creationId xmlns:a16="http://schemas.microsoft.com/office/drawing/2014/main" id="{2B1F315D-C1FD-4842-B537-F9509FE488DF}"/>
              </a:ext>
            </a:extLst>
          </p:cNvPr>
          <p:cNvGrpSpPr/>
          <p:nvPr/>
        </p:nvGrpSpPr>
        <p:grpSpPr>
          <a:xfrm>
            <a:off x="7548233" y="3896912"/>
            <a:ext cx="1125898" cy="1413372"/>
            <a:chOff x="2230050" y="1500223"/>
            <a:chExt cx="316524" cy="359284"/>
          </a:xfrm>
        </p:grpSpPr>
        <p:sp>
          <p:nvSpPr>
            <p:cNvPr id="105" name="Google Shape;2501;p62">
              <a:extLst>
                <a:ext uri="{FF2B5EF4-FFF2-40B4-BE49-F238E27FC236}">
                  <a16:creationId xmlns:a16="http://schemas.microsoft.com/office/drawing/2014/main" id="{CCEBA612-B32F-49B5-81B8-575588E233C7}"/>
                </a:ext>
              </a:extLst>
            </p:cNvPr>
            <p:cNvSpPr/>
            <p:nvPr/>
          </p:nvSpPr>
          <p:spPr>
            <a:xfrm>
              <a:off x="2230050" y="1584958"/>
              <a:ext cx="189632" cy="274550"/>
            </a:xfrm>
            <a:custGeom>
              <a:avLst/>
              <a:gdLst/>
              <a:ahLst/>
              <a:cxnLst/>
              <a:rect l="l" t="t" r="r" b="b"/>
              <a:pathLst>
                <a:path w="7242" h="10485" extrusionOk="0">
                  <a:moveTo>
                    <a:pt x="229" y="0"/>
                  </a:moveTo>
                  <a:cubicBezTo>
                    <a:pt x="105" y="0"/>
                    <a:pt x="0" y="105"/>
                    <a:pt x="0" y="229"/>
                  </a:cubicBezTo>
                  <a:lnTo>
                    <a:pt x="0" y="10255"/>
                  </a:lnTo>
                  <a:cubicBezTo>
                    <a:pt x="0" y="10379"/>
                    <a:pt x="105" y="10484"/>
                    <a:pt x="229" y="10484"/>
                  </a:cubicBezTo>
                  <a:lnTo>
                    <a:pt x="7012" y="10484"/>
                  </a:lnTo>
                  <a:cubicBezTo>
                    <a:pt x="7146" y="10484"/>
                    <a:pt x="7241" y="10379"/>
                    <a:pt x="7241" y="10255"/>
                  </a:cubicBezTo>
                  <a:lnTo>
                    <a:pt x="7241" y="229"/>
                  </a:lnTo>
                  <a:cubicBezTo>
                    <a:pt x="7241" y="95"/>
                    <a:pt x="7136" y="0"/>
                    <a:pt x="7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02;p62">
              <a:extLst>
                <a:ext uri="{FF2B5EF4-FFF2-40B4-BE49-F238E27FC236}">
                  <a16:creationId xmlns:a16="http://schemas.microsoft.com/office/drawing/2014/main" id="{D0AA5EA4-5CB7-4173-A1CD-5E753C9A140A}"/>
                </a:ext>
              </a:extLst>
            </p:cNvPr>
            <p:cNvSpPr/>
            <p:nvPr/>
          </p:nvSpPr>
          <p:spPr>
            <a:xfrm>
              <a:off x="2230050" y="1849243"/>
              <a:ext cx="189632" cy="10265"/>
            </a:xfrm>
            <a:custGeom>
              <a:avLst/>
              <a:gdLst/>
              <a:ahLst/>
              <a:cxnLst/>
              <a:rect l="l" t="t" r="r" b="b"/>
              <a:pathLst>
                <a:path w="7242" h="392" extrusionOk="0">
                  <a:moveTo>
                    <a:pt x="0" y="0"/>
                  </a:moveTo>
                  <a:lnTo>
                    <a:pt x="0" y="162"/>
                  </a:lnTo>
                  <a:cubicBezTo>
                    <a:pt x="0" y="286"/>
                    <a:pt x="105" y="391"/>
                    <a:pt x="229" y="391"/>
                  </a:cubicBezTo>
                  <a:lnTo>
                    <a:pt x="7012" y="391"/>
                  </a:lnTo>
                  <a:cubicBezTo>
                    <a:pt x="7136" y="391"/>
                    <a:pt x="7241" y="286"/>
                    <a:pt x="7241" y="162"/>
                  </a:cubicBezTo>
                  <a:lnTo>
                    <a:pt x="7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03;p62">
              <a:extLst>
                <a:ext uri="{FF2B5EF4-FFF2-40B4-BE49-F238E27FC236}">
                  <a16:creationId xmlns:a16="http://schemas.microsoft.com/office/drawing/2014/main" id="{71DEBC6B-5C61-403E-9215-FB8BC451896E}"/>
                </a:ext>
              </a:extLst>
            </p:cNvPr>
            <p:cNvSpPr/>
            <p:nvPr/>
          </p:nvSpPr>
          <p:spPr>
            <a:xfrm>
              <a:off x="2266028" y="1585193"/>
              <a:ext cx="117675" cy="37759"/>
            </a:xfrm>
            <a:custGeom>
              <a:avLst/>
              <a:gdLst/>
              <a:ahLst/>
              <a:cxnLst/>
              <a:rect l="l" t="t" r="r" b="b"/>
              <a:pathLst>
                <a:path w="4494" h="1442" extrusionOk="0">
                  <a:moveTo>
                    <a:pt x="0" y="1"/>
                  </a:moveTo>
                  <a:lnTo>
                    <a:pt x="0" y="1126"/>
                  </a:lnTo>
                  <a:cubicBezTo>
                    <a:pt x="0" y="1298"/>
                    <a:pt x="143" y="1441"/>
                    <a:pt x="315" y="1441"/>
                  </a:cubicBezTo>
                  <a:lnTo>
                    <a:pt x="4169" y="1441"/>
                  </a:lnTo>
                  <a:cubicBezTo>
                    <a:pt x="4350" y="1441"/>
                    <a:pt x="4493" y="1298"/>
                    <a:pt x="4493" y="1126"/>
                  </a:cubicBezTo>
                  <a:lnTo>
                    <a:pt x="4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04;p62">
              <a:extLst>
                <a:ext uri="{FF2B5EF4-FFF2-40B4-BE49-F238E27FC236}">
                  <a16:creationId xmlns:a16="http://schemas.microsoft.com/office/drawing/2014/main" id="{425BC073-343A-4D08-9984-BDF4CC7F644A}"/>
                </a:ext>
              </a:extLst>
            </p:cNvPr>
            <p:cNvSpPr/>
            <p:nvPr/>
          </p:nvSpPr>
          <p:spPr>
            <a:xfrm>
              <a:off x="2248039" y="1603680"/>
              <a:ext cx="153654" cy="229852"/>
            </a:xfrm>
            <a:custGeom>
              <a:avLst/>
              <a:gdLst/>
              <a:ahLst/>
              <a:cxnLst/>
              <a:rect l="l" t="t" r="r" b="b"/>
              <a:pathLst>
                <a:path w="5868" h="8778" extrusionOk="0">
                  <a:moveTo>
                    <a:pt x="220" y="1"/>
                  </a:moveTo>
                  <a:cubicBezTo>
                    <a:pt x="105" y="1"/>
                    <a:pt x="0" y="105"/>
                    <a:pt x="0" y="229"/>
                  </a:cubicBezTo>
                  <a:lnTo>
                    <a:pt x="0" y="8548"/>
                  </a:lnTo>
                  <a:cubicBezTo>
                    <a:pt x="0" y="8672"/>
                    <a:pt x="105" y="8777"/>
                    <a:pt x="220" y="8777"/>
                  </a:cubicBezTo>
                  <a:lnTo>
                    <a:pt x="5638" y="8777"/>
                  </a:lnTo>
                  <a:cubicBezTo>
                    <a:pt x="5762" y="8777"/>
                    <a:pt x="5867" y="8672"/>
                    <a:pt x="5867" y="8548"/>
                  </a:cubicBezTo>
                  <a:lnTo>
                    <a:pt x="5867" y="229"/>
                  </a:lnTo>
                  <a:cubicBezTo>
                    <a:pt x="5867" y="105"/>
                    <a:pt x="5762" y="1"/>
                    <a:pt x="5648"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05;p62">
              <a:extLst>
                <a:ext uri="{FF2B5EF4-FFF2-40B4-BE49-F238E27FC236}">
                  <a16:creationId xmlns:a16="http://schemas.microsoft.com/office/drawing/2014/main" id="{E2C45168-F95A-4947-AA9C-A97A01F702D5}"/>
                </a:ext>
              </a:extLst>
            </p:cNvPr>
            <p:cNvSpPr/>
            <p:nvPr/>
          </p:nvSpPr>
          <p:spPr>
            <a:xfrm>
              <a:off x="2248039" y="1603680"/>
              <a:ext cx="153654" cy="229852"/>
            </a:xfrm>
            <a:custGeom>
              <a:avLst/>
              <a:gdLst/>
              <a:ahLst/>
              <a:cxnLst/>
              <a:rect l="l" t="t" r="r" b="b"/>
              <a:pathLst>
                <a:path w="5868" h="8778" extrusionOk="0">
                  <a:moveTo>
                    <a:pt x="220" y="1"/>
                  </a:moveTo>
                  <a:cubicBezTo>
                    <a:pt x="105" y="1"/>
                    <a:pt x="0" y="105"/>
                    <a:pt x="0" y="229"/>
                  </a:cubicBezTo>
                  <a:lnTo>
                    <a:pt x="0" y="8777"/>
                  </a:lnTo>
                  <a:lnTo>
                    <a:pt x="5638" y="8777"/>
                  </a:lnTo>
                  <a:cubicBezTo>
                    <a:pt x="5762" y="8777"/>
                    <a:pt x="5867" y="8672"/>
                    <a:pt x="5867" y="8548"/>
                  </a:cubicBezTo>
                  <a:lnTo>
                    <a:pt x="5867" y="8310"/>
                  </a:lnTo>
                  <a:lnTo>
                    <a:pt x="382" y="8310"/>
                  </a:lnTo>
                  <a:lnTo>
                    <a:pt x="3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06;p62">
              <a:extLst>
                <a:ext uri="{FF2B5EF4-FFF2-40B4-BE49-F238E27FC236}">
                  <a16:creationId xmlns:a16="http://schemas.microsoft.com/office/drawing/2014/main" id="{FA5A1230-7786-4BBF-9D58-D0FE51AD2F8F}"/>
                </a:ext>
              </a:extLst>
            </p:cNvPr>
            <p:cNvSpPr/>
            <p:nvPr/>
          </p:nvSpPr>
          <p:spPr>
            <a:xfrm>
              <a:off x="2266028" y="1603680"/>
              <a:ext cx="117675" cy="19272"/>
            </a:xfrm>
            <a:custGeom>
              <a:avLst/>
              <a:gdLst/>
              <a:ahLst/>
              <a:cxnLst/>
              <a:rect l="l" t="t" r="r" b="b"/>
              <a:pathLst>
                <a:path w="4494" h="736" extrusionOk="0">
                  <a:moveTo>
                    <a:pt x="0" y="1"/>
                  </a:moveTo>
                  <a:lnTo>
                    <a:pt x="0" y="420"/>
                  </a:lnTo>
                  <a:cubicBezTo>
                    <a:pt x="0" y="592"/>
                    <a:pt x="143" y="735"/>
                    <a:pt x="315" y="735"/>
                  </a:cubicBezTo>
                  <a:lnTo>
                    <a:pt x="4169" y="735"/>
                  </a:lnTo>
                  <a:cubicBezTo>
                    <a:pt x="4350" y="735"/>
                    <a:pt x="4493" y="592"/>
                    <a:pt x="4493" y="420"/>
                  </a:cubicBezTo>
                  <a:lnTo>
                    <a:pt x="4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07;p62">
              <a:extLst>
                <a:ext uri="{FF2B5EF4-FFF2-40B4-BE49-F238E27FC236}">
                  <a16:creationId xmlns:a16="http://schemas.microsoft.com/office/drawing/2014/main" id="{424AB924-17FC-445F-992A-DCCBC3E46886}"/>
                </a:ext>
              </a:extLst>
            </p:cNvPr>
            <p:cNvSpPr/>
            <p:nvPr/>
          </p:nvSpPr>
          <p:spPr>
            <a:xfrm>
              <a:off x="2275272" y="1546466"/>
              <a:ext cx="99189" cy="67243"/>
            </a:xfrm>
            <a:custGeom>
              <a:avLst/>
              <a:gdLst/>
              <a:ahLst/>
              <a:cxnLst/>
              <a:rect l="l" t="t" r="r" b="b"/>
              <a:pathLst>
                <a:path w="3788" h="2568" extrusionOk="0">
                  <a:moveTo>
                    <a:pt x="1899" y="1"/>
                  </a:moveTo>
                  <a:cubicBezTo>
                    <a:pt x="1374" y="1"/>
                    <a:pt x="945" y="411"/>
                    <a:pt x="916" y="936"/>
                  </a:cubicBezTo>
                  <a:lnTo>
                    <a:pt x="229" y="936"/>
                  </a:lnTo>
                  <a:cubicBezTo>
                    <a:pt x="105" y="936"/>
                    <a:pt x="0" y="1031"/>
                    <a:pt x="0" y="1155"/>
                  </a:cubicBezTo>
                  <a:lnTo>
                    <a:pt x="0" y="2348"/>
                  </a:lnTo>
                  <a:cubicBezTo>
                    <a:pt x="0" y="2472"/>
                    <a:pt x="105" y="2567"/>
                    <a:pt x="229" y="2567"/>
                  </a:cubicBezTo>
                  <a:lnTo>
                    <a:pt x="3568" y="2567"/>
                  </a:lnTo>
                  <a:cubicBezTo>
                    <a:pt x="3682" y="2567"/>
                    <a:pt x="3787" y="2472"/>
                    <a:pt x="3787" y="2348"/>
                  </a:cubicBezTo>
                  <a:lnTo>
                    <a:pt x="3787" y="1155"/>
                  </a:lnTo>
                  <a:cubicBezTo>
                    <a:pt x="3787" y="1031"/>
                    <a:pt x="3682" y="936"/>
                    <a:pt x="3568" y="936"/>
                  </a:cubicBezTo>
                  <a:lnTo>
                    <a:pt x="2872" y="936"/>
                  </a:lnTo>
                  <a:cubicBezTo>
                    <a:pt x="2853" y="411"/>
                    <a:pt x="2414"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08;p62">
              <a:extLst>
                <a:ext uri="{FF2B5EF4-FFF2-40B4-BE49-F238E27FC236}">
                  <a16:creationId xmlns:a16="http://schemas.microsoft.com/office/drawing/2014/main" id="{127048DC-AF11-431F-B2DE-F5AD00B3D42B}"/>
                </a:ext>
              </a:extLst>
            </p:cNvPr>
            <p:cNvSpPr/>
            <p:nvPr/>
          </p:nvSpPr>
          <p:spPr>
            <a:xfrm>
              <a:off x="2275272" y="1599935"/>
              <a:ext cx="99189" cy="13773"/>
            </a:xfrm>
            <a:custGeom>
              <a:avLst/>
              <a:gdLst/>
              <a:ahLst/>
              <a:cxnLst/>
              <a:rect l="l" t="t" r="r" b="b"/>
              <a:pathLst>
                <a:path w="3788" h="526" extrusionOk="0">
                  <a:moveTo>
                    <a:pt x="0" y="0"/>
                  </a:moveTo>
                  <a:lnTo>
                    <a:pt x="0" y="306"/>
                  </a:lnTo>
                  <a:cubicBezTo>
                    <a:pt x="0" y="430"/>
                    <a:pt x="105" y="525"/>
                    <a:pt x="229" y="525"/>
                  </a:cubicBezTo>
                  <a:lnTo>
                    <a:pt x="3568" y="525"/>
                  </a:lnTo>
                  <a:cubicBezTo>
                    <a:pt x="3682" y="525"/>
                    <a:pt x="3787" y="430"/>
                    <a:pt x="3787" y="306"/>
                  </a:cubicBezTo>
                  <a:lnTo>
                    <a:pt x="3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09;p62">
              <a:extLst>
                <a:ext uri="{FF2B5EF4-FFF2-40B4-BE49-F238E27FC236}">
                  <a16:creationId xmlns:a16="http://schemas.microsoft.com/office/drawing/2014/main" id="{3C28C9AE-2786-421D-92FE-4A359FE0C5EA}"/>
                </a:ext>
              </a:extLst>
            </p:cNvPr>
            <p:cNvSpPr/>
            <p:nvPr/>
          </p:nvSpPr>
          <p:spPr>
            <a:xfrm>
              <a:off x="2272156" y="1710070"/>
              <a:ext cx="105395" cy="10814"/>
            </a:xfrm>
            <a:custGeom>
              <a:avLst/>
              <a:gdLst/>
              <a:ahLst/>
              <a:cxnLst/>
              <a:rect l="l" t="t" r="r" b="b"/>
              <a:pathLst>
                <a:path w="4025" h="413" extrusionOk="0">
                  <a:moveTo>
                    <a:pt x="265" y="0"/>
                  </a:moveTo>
                  <a:cubicBezTo>
                    <a:pt x="1" y="0"/>
                    <a:pt x="4" y="412"/>
                    <a:pt x="273" y="412"/>
                  </a:cubicBezTo>
                  <a:cubicBezTo>
                    <a:pt x="279" y="412"/>
                    <a:pt x="285" y="412"/>
                    <a:pt x="291" y="412"/>
                  </a:cubicBezTo>
                  <a:lnTo>
                    <a:pt x="3735" y="412"/>
                  </a:lnTo>
                  <a:cubicBezTo>
                    <a:pt x="3741" y="412"/>
                    <a:pt x="3747" y="412"/>
                    <a:pt x="3752" y="412"/>
                  </a:cubicBezTo>
                  <a:cubicBezTo>
                    <a:pt x="4022" y="412"/>
                    <a:pt x="4025" y="0"/>
                    <a:pt x="3761" y="0"/>
                  </a:cubicBezTo>
                  <a:cubicBezTo>
                    <a:pt x="3752" y="0"/>
                    <a:pt x="3744" y="1"/>
                    <a:pt x="3735" y="2"/>
                  </a:cubicBezTo>
                  <a:lnTo>
                    <a:pt x="291" y="2"/>
                  </a:lnTo>
                  <a:cubicBezTo>
                    <a:pt x="282" y="1"/>
                    <a:pt x="273" y="0"/>
                    <a:pt x="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10;p62">
              <a:extLst>
                <a:ext uri="{FF2B5EF4-FFF2-40B4-BE49-F238E27FC236}">
                  <a16:creationId xmlns:a16="http://schemas.microsoft.com/office/drawing/2014/main" id="{CA51857C-C069-4418-A6EC-6C45455D4661}"/>
                </a:ext>
              </a:extLst>
            </p:cNvPr>
            <p:cNvSpPr/>
            <p:nvPr/>
          </p:nvSpPr>
          <p:spPr>
            <a:xfrm>
              <a:off x="2272156" y="1730808"/>
              <a:ext cx="105395" cy="10814"/>
            </a:xfrm>
            <a:custGeom>
              <a:avLst/>
              <a:gdLst/>
              <a:ahLst/>
              <a:cxnLst/>
              <a:rect l="l" t="t" r="r" b="b"/>
              <a:pathLst>
                <a:path w="4025" h="413" extrusionOk="0">
                  <a:moveTo>
                    <a:pt x="265" y="0"/>
                  </a:moveTo>
                  <a:cubicBezTo>
                    <a:pt x="1" y="0"/>
                    <a:pt x="4" y="412"/>
                    <a:pt x="273" y="412"/>
                  </a:cubicBezTo>
                  <a:cubicBezTo>
                    <a:pt x="279" y="412"/>
                    <a:pt x="285" y="412"/>
                    <a:pt x="291" y="412"/>
                  </a:cubicBezTo>
                  <a:lnTo>
                    <a:pt x="3735" y="412"/>
                  </a:lnTo>
                  <a:cubicBezTo>
                    <a:pt x="3741" y="412"/>
                    <a:pt x="3747" y="412"/>
                    <a:pt x="3752" y="412"/>
                  </a:cubicBezTo>
                  <a:cubicBezTo>
                    <a:pt x="4022" y="412"/>
                    <a:pt x="4025" y="0"/>
                    <a:pt x="3761" y="0"/>
                  </a:cubicBezTo>
                  <a:cubicBezTo>
                    <a:pt x="3752" y="0"/>
                    <a:pt x="3744" y="0"/>
                    <a:pt x="3735" y="1"/>
                  </a:cubicBezTo>
                  <a:lnTo>
                    <a:pt x="291" y="1"/>
                  </a:lnTo>
                  <a:cubicBezTo>
                    <a:pt x="282" y="0"/>
                    <a:pt x="273" y="0"/>
                    <a:pt x="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11;p62">
              <a:extLst>
                <a:ext uri="{FF2B5EF4-FFF2-40B4-BE49-F238E27FC236}">
                  <a16:creationId xmlns:a16="http://schemas.microsoft.com/office/drawing/2014/main" id="{28050E26-8C98-4803-87CB-969FC15F65DA}"/>
                </a:ext>
              </a:extLst>
            </p:cNvPr>
            <p:cNvSpPr/>
            <p:nvPr/>
          </p:nvSpPr>
          <p:spPr>
            <a:xfrm>
              <a:off x="2272156" y="1751547"/>
              <a:ext cx="105395" cy="10814"/>
            </a:xfrm>
            <a:custGeom>
              <a:avLst/>
              <a:gdLst/>
              <a:ahLst/>
              <a:cxnLst/>
              <a:rect l="l" t="t" r="r" b="b"/>
              <a:pathLst>
                <a:path w="4025" h="413" extrusionOk="0">
                  <a:moveTo>
                    <a:pt x="273" y="1"/>
                  </a:moveTo>
                  <a:cubicBezTo>
                    <a:pt x="4" y="1"/>
                    <a:pt x="1" y="413"/>
                    <a:pt x="265" y="413"/>
                  </a:cubicBezTo>
                  <a:cubicBezTo>
                    <a:pt x="273" y="413"/>
                    <a:pt x="282" y="412"/>
                    <a:pt x="291" y="411"/>
                  </a:cubicBezTo>
                  <a:lnTo>
                    <a:pt x="3735" y="411"/>
                  </a:lnTo>
                  <a:cubicBezTo>
                    <a:pt x="3744" y="412"/>
                    <a:pt x="3752" y="413"/>
                    <a:pt x="3761" y="413"/>
                  </a:cubicBezTo>
                  <a:cubicBezTo>
                    <a:pt x="4025" y="413"/>
                    <a:pt x="4022" y="1"/>
                    <a:pt x="3752" y="1"/>
                  </a:cubicBezTo>
                  <a:cubicBezTo>
                    <a:pt x="3747" y="1"/>
                    <a:pt x="3741" y="1"/>
                    <a:pt x="3735" y="1"/>
                  </a:cubicBezTo>
                  <a:lnTo>
                    <a:pt x="291" y="1"/>
                  </a:lnTo>
                  <a:cubicBezTo>
                    <a:pt x="285" y="1"/>
                    <a:pt x="279" y="1"/>
                    <a:pt x="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12;p62">
              <a:extLst>
                <a:ext uri="{FF2B5EF4-FFF2-40B4-BE49-F238E27FC236}">
                  <a16:creationId xmlns:a16="http://schemas.microsoft.com/office/drawing/2014/main" id="{026F8566-B907-4029-BCB9-BC0039036D00}"/>
                </a:ext>
              </a:extLst>
            </p:cNvPr>
            <p:cNvSpPr/>
            <p:nvPr/>
          </p:nvSpPr>
          <p:spPr>
            <a:xfrm>
              <a:off x="2272156" y="1772285"/>
              <a:ext cx="105395" cy="11050"/>
            </a:xfrm>
            <a:custGeom>
              <a:avLst/>
              <a:gdLst/>
              <a:ahLst/>
              <a:cxnLst/>
              <a:rect l="l" t="t" r="r" b="b"/>
              <a:pathLst>
                <a:path w="4025" h="422" extrusionOk="0">
                  <a:moveTo>
                    <a:pt x="273" y="0"/>
                  </a:moveTo>
                  <a:cubicBezTo>
                    <a:pt x="1" y="0"/>
                    <a:pt x="1" y="421"/>
                    <a:pt x="273" y="421"/>
                  </a:cubicBezTo>
                  <a:cubicBezTo>
                    <a:pt x="279" y="421"/>
                    <a:pt x="285" y="421"/>
                    <a:pt x="291" y="421"/>
                  </a:cubicBezTo>
                  <a:lnTo>
                    <a:pt x="3735" y="421"/>
                  </a:lnTo>
                  <a:cubicBezTo>
                    <a:pt x="3741" y="421"/>
                    <a:pt x="3747" y="421"/>
                    <a:pt x="3752" y="421"/>
                  </a:cubicBezTo>
                  <a:cubicBezTo>
                    <a:pt x="4025" y="421"/>
                    <a:pt x="4025" y="0"/>
                    <a:pt x="3752" y="0"/>
                  </a:cubicBezTo>
                  <a:cubicBezTo>
                    <a:pt x="3747" y="0"/>
                    <a:pt x="3741" y="1"/>
                    <a:pt x="3735" y="1"/>
                  </a:cubicBezTo>
                  <a:lnTo>
                    <a:pt x="291" y="1"/>
                  </a:lnTo>
                  <a:cubicBezTo>
                    <a:pt x="285" y="1"/>
                    <a:pt x="279" y="0"/>
                    <a:pt x="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13;p62">
              <a:extLst>
                <a:ext uri="{FF2B5EF4-FFF2-40B4-BE49-F238E27FC236}">
                  <a16:creationId xmlns:a16="http://schemas.microsoft.com/office/drawing/2014/main" id="{ED414B94-161D-4406-9353-78177D3B752A}"/>
                </a:ext>
              </a:extLst>
            </p:cNvPr>
            <p:cNvSpPr/>
            <p:nvPr/>
          </p:nvSpPr>
          <p:spPr>
            <a:xfrm>
              <a:off x="2382918" y="1500223"/>
              <a:ext cx="163656" cy="137209"/>
            </a:xfrm>
            <a:custGeom>
              <a:avLst/>
              <a:gdLst/>
              <a:ahLst/>
              <a:cxnLst/>
              <a:rect l="l" t="t" r="r" b="b"/>
              <a:pathLst>
                <a:path w="6250" h="5240" extrusionOk="0">
                  <a:moveTo>
                    <a:pt x="3144" y="0"/>
                  </a:moveTo>
                  <a:cubicBezTo>
                    <a:pt x="3111" y="0"/>
                    <a:pt x="3078" y="1"/>
                    <a:pt x="3044" y="2"/>
                  </a:cubicBezTo>
                  <a:cubicBezTo>
                    <a:pt x="1060" y="78"/>
                    <a:pt x="1" y="2377"/>
                    <a:pt x="1241" y="3942"/>
                  </a:cubicBezTo>
                  <a:lnTo>
                    <a:pt x="1193" y="5010"/>
                  </a:lnTo>
                  <a:cubicBezTo>
                    <a:pt x="1186" y="5140"/>
                    <a:pt x="1294" y="5240"/>
                    <a:pt x="1411" y="5240"/>
                  </a:cubicBezTo>
                  <a:cubicBezTo>
                    <a:pt x="1441" y="5240"/>
                    <a:pt x="1470" y="5234"/>
                    <a:pt x="1499" y="5220"/>
                  </a:cubicBezTo>
                  <a:lnTo>
                    <a:pt x="2481" y="4772"/>
                  </a:lnTo>
                  <a:cubicBezTo>
                    <a:pt x="2699" y="4834"/>
                    <a:pt x="2920" y="4863"/>
                    <a:pt x="3140" y="4863"/>
                  </a:cubicBezTo>
                  <a:cubicBezTo>
                    <a:pt x="3938" y="4863"/>
                    <a:pt x="4705" y="4468"/>
                    <a:pt x="5162" y="3780"/>
                  </a:cubicBezTo>
                  <a:cubicBezTo>
                    <a:pt x="6250" y="2157"/>
                    <a:pt x="5070" y="0"/>
                    <a:pt x="3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14;p62">
              <a:extLst>
                <a:ext uri="{FF2B5EF4-FFF2-40B4-BE49-F238E27FC236}">
                  <a16:creationId xmlns:a16="http://schemas.microsoft.com/office/drawing/2014/main" id="{11A18E81-0879-4400-8F7C-4689910528E0}"/>
                </a:ext>
              </a:extLst>
            </p:cNvPr>
            <p:cNvSpPr/>
            <p:nvPr/>
          </p:nvSpPr>
          <p:spPr>
            <a:xfrm>
              <a:off x="2427380" y="1560396"/>
              <a:ext cx="11521" cy="12333"/>
            </a:xfrm>
            <a:custGeom>
              <a:avLst/>
              <a:gdLst/>
              <a:ahLst/>
              <a:cxnLst/>
              <a:rect l="l" t="t" r="r" b="b"/>
              <a:pathLst>
                <a:path w="440" h="471" extrusionOk="0">
                  <a:moveTo>
                    <a:pt x="220" y="1"/>
                  </a:moveTo>
                  <a:cubicBezTo>
                    <a:pt x="111" y="1"/>
                    <a:pt x="1" y="75"/>
                    <a:pt x="10" y="223"/>
                  </a:cubicBezTo>
                  <a:lnTo>
                    <a:pt x="10" y="261"/>
                  </a:lnTo>
                  <a:cubicBezTo>
                    <a:pt x="10" y="375"/>
                    <a:pt x="106" y="471"/>
                    <a:pt x="220" y="471"/>
                  </a:cubicBezTo>
                  <a:cubicBezTo>
                    <a:pt x="335" y="471"/>
                    <a:pt x="430" y="375"/>
                    <a:pt x="430" y="261"/>
                  </a:cubicBezTo>
                  <a:lnTo>
                    <a:pt x="430" y="223"/>
                  </a:lnTo>
                  <a:cubicBezTo>
                    <a:pt x="440" y="75"/>
                    <a:pt x="330"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15;p62">
              <a:extLst>
                <a:ext uri="{FF2B5EF4-FFF2-40B4-BE49-F238E27FC236}">
                  <a16:creationId xmlns:a16="http://schemas.microsoft.com/office/drawing/2014/main" id="{D4F8DF1F-E1B5-4D18-98CB-49FA339E22E6}"/>
                </a:ext>
              </a:extLst>
            </p:cNvPr>
            <p:cNvSpPr/>
            <p:nvPr/>
          </p:nvSpPr>
          <p:spPr>
            <a:xfrm>
              <a:off x="2448878" y="1560396"/>
              <a:ext cx="11390" cy="12333"/>
            </a:xfrm>
            <a:custGeom>
              <a:avLst/>
              <a:gdLst/>
              <a:ahLst/>
              <a:cxnLst/>
              <a:rect l="l" t="t" r="r" b="b"/>
              <a:pathLst>
                <a:path w="435" h="471" extrusionOk="0">
                  <a:moveTo>
                    <a:pt x="219" y="1"/>
                  </a:moveTo>
                  <a:cubicBezTo>
                    <a:pt x="110" y="1"/>
                    <a:pt x="0" y="75"/>
                    <a:pt x="10" y="223"/>
                  </a:cubicBezTo>
                  <a:lnTo>
                    <a:pt x="10" y="261"/>
                  </a:lnTo>
                  <a:cubicBezTo>
                    <a:pt x="10" y="375"/>
                    <a:pt x="105" y="471"/>
                    <a:pt x="220" y="471"/>
                  </a:cubicBezTo>
                  <a:cubicBezTo>
                    <a:pt x="334" y="471"/>
                    <a:pt x="420" y="375"/>
                    <a:pt x="420" y="261"/>
                  </a:cubicBezTo>
                  <a:lnTo>
                    <a:pt x="420" y="223"/>
                  </a:lnTo>
                  <a:cubicBezTo>
                    <a:pt x="434" y="75"/>
                    <a:pt x="327"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16;p62">
              <a:extLst>
                <a:ext uri="{FF2B5EF4-FFF2-40B4-BE49-F238E27FC236}">
                  <a16:creationId xmlns:a16="http://schemas.microsoft.com/office/drawing/2014/main" id="{D0F67DDF-DD29-48F3-BD30-3C7D52B77CC4}"/>
                </a:ext>
              </a:extLst>
            </p:cNvPr>
            <p:cNvSpPr/>
            <p:nvPr/>
          </p:nvSpPr>
          <p:spPr>
            <a:xfrm>
              <a:off x="2470114" y="1560396"/>
              <a:ext cx="11521" cy="12333"/>
            </a:xfrm>
            <a:custGeom>
              <a:avLst/>
              <a:gdLst/>
              <a:ahLst/>
              <a:cxnLst/>
              <a:rect l="l" t="t" r="r" b="b"/>
              <a:pathLst>
                <a:path w="440" h="471" extrusionOk="0">
                  <a:moveTo>
                    <a:pt x="220" y="1"/>
                  </a:moveTo>
                  <a:cubicBezTo>
                    <a:pt x="110" y="1"/>
                    <a:pt x="0" y="75"/>
                    <a:pt x="10" y="223"/>
                  </a:cubicBezTo>
                  <a:lnTo>
                    <a:pt x="10" y="261"/>
                  </a:lnTo>
                  <a:cubicBezTo>
                    <a:pt x="10" y="375"/>
                    <a:pt x="105" y="471"/>
                    <a:pt x="220" y="471"/>
                  </a:cubicBezTo>
                  <a:cubicBezTo>
                    <a:pt x="334" y="471"/>
                    <a:pt x="430" y="375"/>
                    <a:pt x="430" y="261"/>
                  </a:cubicBezTo>
                  <a:lnTo>
                    <a:pt x="430" y="223"/>
                  </a:lnTo>
                  <a:cubicBezTo>
                    <a:pt x="439" y="75"/>
                    <a:pt x="329"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17;p62">
              <a:extLst>
                <a:ext uri="{FF2B5EF4-FFF2-40B4-BE49-F238E27FC236}">
                  <a16:creationId xmlns:a16="http://schemas.microsoft.com/office/drawing/2014/main" id="{995FAD98-0C2B-4882-86E9-474588BEB0CA}"/>
                </a:ext>
              </a:extLst>
            </p:cNvPr>
            <p:cNvSpPr/>
            <p:nvPr/>
          </p:nvSpPr>
          <p:spPr>
            <a:xfrm>
              <a:off x="2491455" y="1560396"/>
              <a:ext cx="11390" cy="12333"/>
            </a:xfrm>
            <a:custGeom>
              <a:avLst/>
              <a:gdLst/>
              <a:ahLst/>
              <a:cxnLst/>
              <a:rect l="l" t="t" r="r" b="b"/>
              <a:pathLst>
                <a:path w="435" h="471" extrusionOk="0">
                  <a:moveTo>
                    <a:pt x="217" y="1"/>
                  </a:moveTo>
                  <a:cubicBezTo>
                    <a:pt x="108" y="1"/>
                    <a:pt x="1" y="75"/>
                    <a:pt x="15" y="223"/>
                  </a:cubicBezTo>
                  <a:lnTo>
                    <a:pt x="15" y="261"/>
                  </a:lnTo>
                  <a:cubicBezTo>
                    <a:pt x="15" y="375"/>
                    <a:pt x="101" y="471"/>
                    <a:pt x="225" y="471"/>
                  </a:cubicBezTo>
                  <a:cubicBezTo>
                    <a:pt x="330" y="471"/>
                    <a:pt x="425" y="375"/>
                    <a:pt x="425" y="261"/>
                  </a:cubicBezTo>
                  <a:lnTo>
                    <a:pt x="425" y="223"/>
                  </a:lnTo>
                  <a:cubicBezTo>
                    <a:pt x="435" y="75"/>
                    <a:pt x="325" y="1"/>
                    <a:pt x="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18;p62">
              <a:extLst>
                <a:ext uri="{FF2B5EF4-FFF2-40B4-BE49-F238E27FC236}">
                  <a16:creationId xmlns:a16="http://schemas.microsoft.com/office/drawing/2014/main" id="{2683575A-63DC-4A4C-89E6-58565F9172AE}"/>
                </a:ext>
              </a:extLst>
            </p:cNvPr>
            <p:cNvSpPr/>
            <p:nvPr/>
          </p:nvSpPr>
          <p:spPr>
            <a:xfrm>
              <a:off x="2310229" y="1645393"/>
              <a:ext cx="20005" cy="49490"/>
            </a:xfrm>
            <a:custGeom>
              <a:avLst/>
              <a:gdLst/>
              <a:ahLst/>
              <a:cxnLst/>
              <a:rect l="l" t="t" r="r" b="b"/>
              <a:pathLst>
                <a:path w="764" h="1890" extrusionOk="0">
                  <a:moveTo>
                    <a:pt x="258" y="1"/>
                  </a:moveTo>
                  <a:cubicBezTo>
                    <a:pt x="1" y="20"/>
                    <a:pt x="1" y="392"/>
                    <a:pt x="258" y="411"/>
                  </a:cubicBezTo>
                  <a:lnTo>
                    <a:pt x="344" y="411"/>
                  </a:lnTo>
                  <a:lnTo>
                    <a:pt x="344" y="1689"/>
                  </a:lnTo>
                  <a:cubicBezTo>
                    <a:pt x="344" y="1804"/>
                    <a:pt x="440" y="1890"/>
                    <a:pt x="554" y="1890"/>
                  </a:cubicBezTo>
                  <a:cubicBezTo>
                    <a:pt x="668" y="1890"/>
                    <a:pt x="764" y="1804"/>
                    <a:pt x="764" y="1689"/>
                  </a:cubicBezTo>
                  <a:lnTo>
                    <a:pt x="764" y="211"/>
                  </a:lnTo>
                  <a:cubicBezTo>
                    <a:pt x="764" y="96"/>
                    <a:pt x="668" y="1"/>
                    <a:pt x="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19;p62">
              <a:extLst>
                <a:ext uri="{FF2B5EF4-FFF2-40B4-BE49-F238E27FC236}">
                  <a16:creationId xmlns:a16="http://schemas.microsoft.com/office/drawing/2014/main" id="{FFDD0800-7748-4D0C-98AD-CCAE888773E8}"/>
                </a:ext>
              </a:extLst>
            </p:cNvPr>
            <p:cNvSpPr/>
            <p:nvPr/>
          </p:nvSpPr>
          <p:spPr>
            <a:xfrm>
              <a:off x="2308893" y="1686110"/>
              <a:ext cx="31946" cy="11050"/>
            </a:xfrm>
            <a:custGeom>
              <a:avLst/>
              <a:gdLst/>
              <a:ahLst/>
              <a:cxnLst/>
              <a:rect l="l" t="t" r="r" b="b"/>
              <a:pathLst>
                <a:path w="1220" h="422" extrusionOk="0">
                  <a:moveTo>
                    <a:pt x="281" y="0"/>
                  </a:moveTo>
                  <a:cubicBezTo>
                    <a:pt x="1" y="0"/>
                    <a:pt x="1" y="421"/>
                    <a:pt x="281" y="421"/>
                  </a:cubicBezTo>
                  <a:cubicBezTo>
                    <a:pt x="287" y="421"/>
                    <a:pt x="293" y="421"/>
                    <a:pt x="300" y="420"/>
                  </a:cubicBezTo>
                  <a:lnTo>
                    <a:pt x="929" y="420"/>
                  </a:lnTo>
                  <a:cubicBezTo>
                    <a:pt x="935" y="421"/>
                    <a:pt x="941" y="421"/>
                    <a:pt x="947" y="421"/>
                  </a:cubicBezTo>
                  <a:cubicBezTo>
                    <a:pt x="1219" y="421"/>
                    <a:pt x="1219" y="0"/>
                    <a:pt x="947" y="0"/>
                  </a:cubicBezTo>
                  <a:cubicBezTo>
                    <a:pt x="941" y="0"/>
                    <a:pt x="935" y="0"/>
                    <a:pt x="929" y="1"/>
                  </a:cubicBezTo>
                  <a:lnTo>
                    <a:pt x="300" y="1"/>
                  </a:lnTo>
                  <a:cubicBezTo>
                    <a:pt x="293" y="0"/>
                    <a:pt x="287"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20;p62">
              <a:extLst>
                <a:ext uri="{FF2B5EF4-FFF2-40B4-BE49-F238E27FC236}">
                  <a16:creationId xmlns:a16="http://schemas.microsoft.com/office/drawing/2014/main" id="{51BDDEA4-DFEA-4778-AA5A-5F29299A3E28}"/>
                </a:ext>
              </a:extLst>
            </p:cNvPr>
            <p:cNvSpPr/>
            <p:nvPr/>
          </p:nvSpPr>
          <p:spPr>
            <a:xfrm>
              <a:off x="2311983" y="1627063"/>
              <a:ext cx="18251" cy="15606"/>
            </a:xfrm>
            <a:custGeom>
              <a:avLst/>
              <a:gdLst/>
              <a:ahLst/>
              <a:cxnLst/>
              <a:rect l="l" t="t" r="r" b="b"/>
              <a:pathLst>
                <a:path w="697" h="596" extrusionOk="0">
                  <a:moveTo>
                    <a:pt x="397" y="0"/>
                  </a:moveTo>
                  <a:cubicBezTo>
                    <a:pt x="324" y="0"/>
                    <a:pt x="250" y="28"/>
                    <a:pt x="191" y="90"/>
                  </a:cubicBezTo>
                  <a:cubicBezTo>
                    <a:pt x="0" y="271"/>
                    <a:pt x="134" y="596"/>
                    <a:pt x="401" y="596"/>
                  </a:cubicBezTo>
                  <a:cubicBezTo>
                    <a:pt x="563" y="596"/>
                    <a:pt x="697" y="462"/>
                    <a:pt x="697" y="300"/>
                  </a:cubicBezTo>
                  <a:cubicBezTo>
                    <a:pt x="697" y="120"/>
                    <a:pt x="549" y="0"/>
                    <a:pt x="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roup 124">
            <a:extLst>
              <a:ext uri="{FF2B5EF4-FFF2-40B4-BE49-F238E27FC236}">
                <a16:creationId xmlns:a16="http://schemas.microsoft.com/office/drawing/2014/main" id="{A94C5B26-0141-4EA1-BCFF-601FE936E3C6}"/>
              </a:ext>
            </a:extLst>
          </p:cNvPr>
          <p:cNvGrpSpPr/>
          <p:nvPr/>
        </p:nvGrpSpPr>
        <p:grpSpPr>
          <a:xfrm>
            <a:off x="8710675" y="3702550"/>
            <a:ext cx="582136" cy="455332"/>
            <a:chOff x="3749340" y="2053322"/>
            <a:chExt cx="437715" cy="314558"/>
          </a:xfrm>
        </p:grpSpPr>
        <p:sp>
          <p:nvSpPr>
            <p:cNvPr id="126" name="Google Shape;2644;p63">
              <a:extLst>
                <a:ext uri="{FF2B5EF4-FFF2-40B4-BE49-F238E27FC236}">
                  <a16:creationId xmlns:a16="http://schemas.microsoft.com/office/drawing/2014/main" id="{B73CCB22-55DC-496C-9A3F-F5AC34442738}"/>
                </a:ext>
              </a:extLst>
            </p:cNvPr>
            <p:cNvSpPr/>
            <p:nvPr/>
          </p:nvSpPr>
          <p:spPr>
            <a:xfrm>
              <a:off x="3749340" y="2053322"/>
              <a:ext cx="437715" cy="314558"/>
            </a:xfrm>
            <a:custGeom>
              <a:avLst/>
              <a:gdLst/>
              <a:ahLst/>
              <a:cxnLst/>
              <a:rect l="l" t="t" r="r" b="b"/>
              <a:pathLst>
                <a:path w="8305" h="5968" extrusionOk="0">
                  <a:moveTo>
                    <a:pt x="431" y="1"/>
                  </a:moveTo>
                  <a:cubicBezTo>
                    <a:pt x="185" y="1"/>
                    <a:pt x="0" y="196"/>
                    <a:pt x="0" y="431"/>
                  </a:cubicBezTo>
                  <a:lnTo>
                    <a:pt x="0" y="5537"/>
                  </a:lnTo>
                  <a:cubicBezTo>
                    <a:pt x="0" y="5772"/>
                    <a:pt x="185" y="5967"/>
                    <a:pt x="431" y="5967"/>
                  </a:cubicBezTo>
                  <a:lnTo>
                    <a:pt x="7873" y="5967"/>
                  </a:lnTo>
                  <a:cubicBezTo>
                    <a:pt x="8109" y="5967"/>
                    <a:pt x="8304" y="5772"/>
                    <a:pt x="8304" y="5537"/>
                  </a:cubicBezTo>
                  <a:lnTo>
                    <a:pt x="8304" y="431"/>
                  </a:lnTo>
                  <a:cubicBezTo>
                    <a:pt x="8304" y="196"/>
                    <a:pt x="8109" y="1"/>
                    <a:pt x="7873" y="1"/>
                  </a:cubicBezTo>
                  <a:close/>
                </a:path>
              </a:pathLst>
            </a:custGeom>
            <a:solidFill>
              <a:srgbClr val="FFFFFF"/>
            </a:solidFill>
            <a:ln w="8725" cap="flat" cmpd="sng">
              <a:solidFill>
                <a:srgbClr val="960505"/>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45;p63">
              <a:extLst>
                <a:ext uri="{FF2B5EF4-FFF2-40B4-BE49-F238E27FC236}">
                  <a16:creationId xmlns:a16="http://schemas.microsoft.com/office/drawing/2014/main" id="{F8F8E01F-AB08-48D8-B84B-71ECD4C3EB97}"/>
                </a:ext>
              </a:extLst>
            </p:cNvPr>
            <p:cNvSpPr/>
            <p:nvPr/>
          </p:nvSpPr>
          <p:spPr>
            <a:xfrm>
              <a:off x="3781358" y="2141427"/>
              <a:ext cx="374469" cy="197284"/>
            </a:xfrm>
            <a:custGeom>
              <a:avLst/>
              <a:gdLst/>
              <a:ahLst/>
              <a:cxnLst/>
              <a:rect l="l" t="t" r="r" b="b"/>
              <a:pathLst>
                <a:path w="7105" h="3743" fill="none" extrusionOk="0">
                  <a:moveTo>
                    <a:pt x="0" y="3743"/>
                  </a:moveTo>
                  <a:cubicBezTo>
                    <a:pt x="585" y="3743"/>
                    <a:pt x="585" y="2933"/>
                    <a:pt x="1179" y="2933"/>
                  </a:cubicBezTo>
                  <a:cubicBezTo>
                    <a:pt x="1774" y="2933"/>
                    <a:pt x="1774" y="1508"/>
                    <a:pt x="2358" y="1508"/>
                  </a:cubicBezTo>
                  <a:cubicBezTo>
                    <a:pt x="2953" y="1508"/>
                    <a:pt x="2789" y="2441"/>
                    <a:pt x="3383" y="2441"/>
                  </a:cubicBezTo>
                  <a:cubicBezTo>
                    <a:pt x="3988" y="2441"/>
                    <a:pt x="4142" y="1"/>
                    <a:pt x="4736" y="1"/>
                  </a:cubicBezTo>
                  <a:cubicBezTo>
                    <a:pt x="5331" y="1"/>
                    <a:pt x="5331" y="1067"/>
                    <a:pt x="5915" y="1067"/>
                  </a:cubicBezTo>
                  <a:cubicBezTo>
                    <a:pt x="6510" y="1067"/>
                    <a:pt x="6510" y="1"/>
                    <a:pt x="7104" y="1"/>
                  </a:cubicBezTo>
                </a:path>
              </a:pathLst>
            </a:custGeom>
            <a:noFill/>
            <a:ln w="6400" cap="rnd" cmpd="sng">
              <a:solidFill>
                <a:srgbClr val="96050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roup 127">
            <a:extLst>
              <a:ext uri="{FF2B5EF4-FFF2-40B4-BE49-F238E27FC236}">
                <a16:creationId xmlns:a16="http://schemas.microsoft.com/office/drawing/2014/main" id="{2FD8DEFC-DD07-4A5D-BCBE-7EB2300AED05}"/>
              </a:ext>
            </a:extLst>
          </p:cNvPr>
          <p:cNvGrpSpPr/>
          <p:nvPr/>
        </p:nvGrpSpPr>
        <p:grpSpPr>
          <a:xfrm>
            <a:off x="7839674" y="5488903"/>
            <a:ext cx="438718" cy="495519"/>
            <a:chOff x="3582300" y="4429575"/>
            <a:chExt cx="541909" cy="585077"/>
          </a:xfrm>
          <a:solidFill>
            <a:schemeClr val="accent4"/>
          </a:solidFill>
        </p:grpSpPr>
        <p:sp>
          <p:nvSpPr>
            <p:cNvPr id="129" name="Google Shape;2668;p63">
              <a:extLst>
                <a:ext uri="{FF2B5EF4-FFF2-40B4-BE49-F238E27FC236}">
                  <a16:creationId xmlns:a16="http://schemas.microsoft.com/office/drawing/2014/main" id="{9531D5D4-3C8B-4C9B-BB5F-A26522164EB2}"/>
                </a:ext>
              </a:extLst>
            </p:cNvPr>
            <p:cNvSpPr/>
            <p:nvPr/>
          </p:nvSpPr>
          <p:spPr>
            <a:xfrm>
              <a:off x="3582300" y="4429575"/>
              <a:ext cx="541909" cy="585077"/>
            </a:xfrm>
            <a:custGeom>
              <a:avLst/>
              <a:gdLst/>
              <a:ahLst/>
              <a:cxnLst/>
              <a:rect l="l" t="t" r="r" b="b"/>
              <a:pathLst>
                <a:path w="3097" h="3107" extrusionOk="0">
                  <a:moveTo>
                    <a:pt x="431" y="1"/>
                  </a:moveTo>
                  <a:cubicBezTo>
                    <a:pt x="195" y="1"/>
                    <a:pt x="1" y="196"/>
                    <a:pt x="1" y="442"/>
                  </a:cubicBezTo>
                  <a:lnTo>
                    <a:pt x="1" y="2666"/>
                  </a:lnTo>
                  <a:cubicBezTo>
                    <a:pt x="1" y="2912"/>
                    <a:pt x="195" y="3107"/>
                    <a:pt x="431" y="3107"/>
                  </a:cubicBezTo>
                  <a:lnTo>
                    <a:pt x="2666" y="3107"/>
                  </a:lnTo>
                  <a:cubicBezTo>
                    <a:pt x="2902" y="3107"/>
                    <a:pt x="3096" y="2912"/>
                    <a:pt x="3096" y="2666"/>
                  </a:cubicBezTo>
                  <a:lnTo>
                    <a:pt x="3096" y="442"/>
                  </a:lnTo>
                  <a:cubicBezTo>
                    <a:pt x="3096" y="196"/>
                    <a:pt x="2902" y="1"/>
                    <a:pt x="26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69;p63">
              <a:extLst>
                <a:ext uri="{FF2B5EF4-FFF2-40B4-BE49-F238E27FC236}">
                  <a16:creationId xmlns:a16="http://schemas.microsoft.com/office/drawing/2014/main" id="{E361D4A7-E5AC-4F2B-8BAE-AE034D8F83A5}"/>
                </a:ext>
              </a:extLst>
            </p:cNvPr>
            <p:cNvSpPr/>
            <p:nvPr/>
          </p:nvSpPr>
          <p:spPr>
            <a:xfrm>
              <a:off x="3718657" y="4556790"/>
              <a:ext cx="268547" cy="318210"/>
            </a:xfrm>
            <a:custGeom>
              <a:avLst/>
              <a:gdLst/>
              <a:ahLst/>
              <a:cxnLst/>
              <a:rect l="l" t="t" r="r" b="b"/>
              <a:pathLst>
                <a:path w="1477" h="1108" fill="none" extrusionOk="0">
                  <a:moveTo>
                    <a:pt x="0" y="718"/>
                  </a:moveTo>
                  <a:lnTo>
                    <a:pt x="349" y="1107"/>
                  </a:lnTo>
                  <a:lnTo>
                    <a:pt x="1477" y="0"/>
                  </a:lnTo>
                </a:path>
              </a:pathLst>
            </a:custGeom>
            <a:grpFill/>
            <a:ln w="10500" cap="rnd" cmpd="sng">
              <a:solidFill>
                <a:schemeClr val="bg2">
                  <a:lumMod val="1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60529DCB-B158-422E-AFA8-957689CA2FE3}"/>
              </a:ext>
            </a:extLst>
          </p:cNvPr>
          <p:cNvGrpSpPr/>
          <p:nvPr/>
        </p:nvGrpSpPr>
        <p:grpSpPr>
          <a:xfrm>
            <a:off x="4103266" y="4351782"/>
            <a:ext cx="704985" cy="721027"/>
            <a:chOff x="690339" y="3865352"/>
            <a:chExt cx="408070" cy="380192"/>
          </a:xfrm>
        </p:grpSpPr>
        <p:sp>
          <p:nvSpPr>
            <p:cNvPr id="132" name="Google Shape;2918;p65">
              <a:extLst>
                <a:ext uri="{FF2B5EF4-FFF2-40B4-BE49-F238E27FC236}">
                  <a16:creationId xmlns:a16="http://schemas.microsoft.com/office/drawing/2014/main" id="{CB96BECF-A849-4C40-9A9C-F80C60FDA2AA}"/>
                </a:ext>
              </a:extLst>
            </p:cNvPr>
            <p:cNvSpPr/>
            <p:nvPr/>
          </p:nvSpPr>
          <p:spPr>
            <a:xfrm>
              <a:off x="690339" y="3865352"/>
              <a:ext cx="408070" cy="380192"/>
            </a:xfrm>
            <a:custGeom>
              <a:avLst/>
              <a:gdLst/>
              <a:ahLst/>
              <a:cxnLst/>
              <a:rect l="l" t="t" r="r" b="b"/>
              <a:pathLst>
                <a:path w="9368" h="8728" extrusionOk="0">
                  <a:moveTo>
                    <a:pt x="2164" y="1"/>
                  </a:moveTo>
                  <a:cubicBezTo>
                    <a:pt x="967" y="1"/>
                    <a:pt x="0" y="968"/>
                    <a:pt x="0" y="2164"/>
                  </a:cubicBezTo>
                  <a:lnTo>
                    <a:pt x="0" y="6564"/>
                  </a:lnTo>
                  <a:cubicBezTo>
                    <a:pt x="0" y="7760"/>
                    <a:pt x="967" y="8727"/>
                    <a:pt x="2164" y="8727"/>
                  </a:cubicBezTo>
                  <a:lnTo>
                    <a:pt x="7204" y="8727"/>
                  </a:lnTo>
                  <a:cubicBezTo>
                    <a:pt x="8401" y="8727"/>
                    <a:pt x="9368" y="7760"/>
                    <a:pt x="9368" y="6564"/>
                  </a:cubicBezTo>
                  <a:lnTo>
                    <a:pt x="9368" y="2164"/>
                  </a:lnTo>
                  <a:cubicBezTo>
                    <a:pt x="9368" y="968"/>
                    <a:pt x="8401" y="1"/>
                    <a:pt x="7204"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19;p65">
              <a:extLst>
                <a:ext uri="{FF2B5EF4-FFF2-40B4-BE49-F238E27FC236}">
                  <a16:creationId xmlns:a16="http://schemas.microsoft.com/office/drawing/2014/main" id="{361F2975-30F5-4E2B-BFEC-D86B70B1C64A}"/>
                </a:ext>
              </a:extLst>
            </p:cNvPr>
            <p:cNvSpPr/>
            <p:nvPr/>
          </p:nvSpPr>
          <p:spPr>
            <a:xfrm>
              <a:off x="758772" y="3948029"/>
              <a:ext cx="271205" cy="215361"/>
            </a:xfrm>
            <a:custGeom>
              <a:avLst/>
              <a:gdLst/>
              <a:ahLst/>
              <a:cxnLst/>
              <a:rect l="l" t="t" r="r" b="b"/>
              <a:pathLst>
                <a:path w="6226" h="4944" extrusionOk="0">
                  <a:moveTo>
                    <a:pt x="702" y="0"/>
                  </a:moveTo>
                  <a:cubicBezTo>
                    <a:pt x="315" y="0"/>
                    <a:pt x="1" y="302"/>
                    <a:pt x="1" y="689"/>
                  </a:cubicBezTo>
                  <a:lnTo>
                    <a:pt x="1" y="4243"/>
                  </a:lnTo>
                  <a:cubicBezTo>
                    <a:pt x="1" y="4630"/>
                    <a:pt x="315" y="4944"/>
                    <a:pt x="702" y="4944"/>
                  </a:cubicBezTo>
                  <a:lnTo>
                    <a:pt x="5536" y="4944"/>
                  </a:lnTo>
                  <a:cubicBezTo>
                    <a:pt x="5911" y="4944"/>
                    <a:pt x="6225" y="4630"/>
                    <a:pt x="6225" y="4243"/>
                  </a:cubicBezTo>
                  <a:lnTo>
                    <a:pt x="6225" y="689"/>
                  </a:lnTo>
                  <a:cubicBezTo>
                    <a:pt x="6225" y="302"/>
                    <a:pt x="5911" y="0"/>
                    <a:pt x="5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20;p65">
              <a:extLst>
                <a:ext uri="{FF2B5EF4-FFF2-40B4-BE49-F238E27FC236}">
                  <a16:creationId xmlns:a16="http://schemas.microsoft.com/office/drawing/2014/main" id="{F5220518-1A60-4A8A-9C85-300ADAB38005}"/>
                </a:ext>
              </a:extLst>
            </p:cNvPr>
            <p:cNvSpPr/>
            <p:nvPr/>
          </p:nvSpPr>
          <p:spPr>
            <a:xfrm>
              <a:off x="780900" y="3970114"/>
              <a:ext cx="226948" cy="99578"/>
            </a:xfrm>
            <a:custGeom>
              <a:avLst/>
              <a:gdLst/>
              <a:ahLst/>
              <a:cxnLst/>
              <a:rect l="l" t="t" r="r" b="b"/>
              <a:pathLst>
                <a:path w="5210" h="2286" extrusionOk="0">
                  <a:moveTo>
                    <a:pt x="2599" y="2285"/>
                  </a:moveTo>
                  <a:lnTo>
                    <a:pt x="0" y="1"/>
                  </a:lnTo>
                  <a:lnTo>
                    <a:pt x="2599" y="1657"/>
                  </a:lnTo>
                  <a:lnTo>
                    <a:pt x="5210"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31109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18060-0011-4DF7-8092-44A6B44DA645}"/>
              </a:ext>
            </a:extLst>
          </p:cNvPr>
          <p:cNvSpPr/>
          <p:nvPr/>
        </p:nvSpPr>
        <p:spPr>
          <a:xfrm>
            <a:off x="9496698" y="0"/>
            <a:ext cx="2695302" cy="6858000"/>
          </a:xfrm>
          <a:prstGeom prst="rect">
            <a:avLst/>
          </a:prstGeom>
          <a:solidFill>
            <a:srgbClr val="D0CECE"/>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tx1"/>
                </a:solidFill>
                <a:cs typeface="B Nazanin" panose="00000400000000000000" pitchFamily="2" charset="-78"/>
              </a:rPr>
              <a:t>  تصاویر محصول</a:t>
            </a:r>
            <a:endParaRPr lang="en-US" sz="2800" b="1" dirty="0">
              <a:solidFill>
                <a:schemeClr val="tx1"/>
              </a:solidFill>
              <a:cs typeface="B Nazanin" panose="00000400000000000000" pitchFamily="2" charset="-78"/>
            </a:endParaRPr>
          </a:p>
        </p:txBody>
      </p:sp>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6" name="Group 5">
            <a:extLst>
              <a:ext uri="{FF2B5EF4-FFF2-40B4-BE49-F238E27FC236}">
                <a16:creationId xmlns:a16="http://schemas.microsoft.com/office/drawing/2014/main" id="{A2A355FD-E727-486E-A49B-7AF24DFC9F8E}"/>
              </a:ext>
            </a:extLst>
          </p:cNvPr>
          <p:cNvGrpSpPr/>
          <p:nvPr/>
        </p:nvGrpSpPr>
        <p:grpSpPr>
          <a:xfrm>
            <a:off x="0" y="0"/>
            <a:ext cx="12192000" cy="6901679"/>
            <a:chOff x="0" y="0"/>
            <a:chExt cx="12192000" cy="6901679"/>
          </a:xfrm>
        </p:grpSpPr>
        <p:grpSp>
          <p:nvGrpSpPr>
            <p:cNvPr id="13" name="Group 12">
              <a:extLst>
                <a:ext uri="{FF2B5EF4-FFF2-40B4-BE49-F238E27FC236}">
                  <a16:creationId xmlns:a16="http://schemas.microsoft.com/office/drawing/2014/main" id="{3EDC68DD-73E6-4E44-A317-F0567BE2F1EE}"/>
                </a:ext>
              </a:extLst>
            </p:cNvPr>
            <p:cNvGrpSpPr/>
            <p:nvPr/>
          </p:nvGrpSpPr>
          <p:grpSpPr>
            <a:xfrm>
              <a:off x="0" y="0"/>
              <a:ext cx="12192000" cy="6901679"/>
              <a:chOff x="0" y="104504"/>
              <a:chExt cx="12192000" cy="6901679"/>
            </a:xfrm>
            <a:solidFill>
              <a:srgbClr val="960505"/>
            </a:solidFill>
          </p:grpSpPr>
          <p:sp>
            <p:nvSpPr>
              <p:cNvPr id="14" name="Rectangle 13">
                <a:extLst>
                  <a:ext uri="{FF2B5EF4-FFF2-40B4-BE49-F238E27FC236}">
                    <a16:creationId xmlns:a16="http://schemas.microsoft.com/office/drawing/2014/main" id="{C88C3B83-CC97-4ADD-ADDD-4BA9DBC0EE6F}"/>
                  </a:ext>
                </a:extLst>
              </p:cNvPr>
              <p:cNvSpPr/>
              <p:nvPr/>
            </p:nvSpPr>
            <p:spPr>
              <a:xfrm>
                <a:off x="0" y="6835517"/>
                <a:ext cx="12192000" cy="170666"/>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4806261-7675-4376-AD23-385B56263286}"/>
                  </a:ext>
                </a:extLst>
              </p:cNvPr>
              <p:cNvSpPr/>
              <p:nvPr/>
            </p:nvSpPr>
            <p:spPr>
              <a:xfrm>
                <a:off x="11954403" y="104504"/>
                <a:ext cx="182662" cy="67726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5A541A-343F-4F47-B1D6-B4BE63217C4C}"/>
                  </a:ext>
                </a:extLst>
              </p:cNvPr>
              <p:cNvSpPr/>
              <p:nvPr/>
            </p:nvSpPr>
            <p:spPr>
              <a:xfrm>
                <a:off x="11845289" y="104504"/>
                <a:ext cx="80273" cy="67726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8881B1F0-1087-4E1B-AA35-3D60AEFB1D11}"/>
                </a:ext>
              </a:extLst>
            </p:cNvPr>
            <p:cNvSpPr/>
            <p:nvPr/>
          </p:nvSpPr>
          <p:spPr>
            <a:xfrm>
              <a:off x="60962" y="6384862"/>
              <a:ext cx="452222" cy="489433"/>
            </a:xfrm>
            <a:prstGeom prst="ellipse">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2</a:t>
              </a:r>
              <a:endParaRPr lang="en-US" b="1" dirty="0">
                <a:solidFill>
                  <a:schemeClr val="bg1"/>
                </a:solidFill>
                <a:cs typeface="B Nazanin" panose="00000400000000000000" pitchFamily="2" charset="-78"/>
              </a:endParaRPr>
            </a:p>
          </p:txBody>
        </p:sp>
      </p:grpSp>
      <p:sp>
        <p:nvSpPr>
          <p:cNvPr id="3" name="Rectangle 2">
            <a:extLst>
              <a:ext uri="{FF2B5EF4-FFF2-40B4-BE49-F238E27FC236}">
                <a16:creationId xmlns:a16="http://schemas.microsoft.com/office/drawing/2014/main" id="{D5E2C131-F415-402A-B170-83B08162B09C}"/>
              </a:ext>
            </a:extLst>
          </p:cNvPr>
          <p:cNvSpPr/>
          <p:nvPr/>
        </p:nvSpPr>
        <p:spPr>
          <a:xfrm>
            <a:off x="9601201" y="-1"/>
            <a:ext cx="78377" cy="6731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984" y="1458865"/>
            <a:ext cx="1266039" cy="35560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695" y="1372864"/>
            <a:ext cx="1620123" cy="3544019"/>
          </a:xfrm>
          <a:prstGeom prst="rect">
            <a:avLst/>
          </a:prstGeom>
        </p:spPr>
      </p:pic>
    </p:spTree>
    <p:extLst>
      <p:ext uri="{BB962C8B-B14F-4D97-AF65-F5344CB8AC3E}">
        <p14:creationId xmlns:p14="http://schemas.microsoft.com/office/powerpoint/2010/main" val="15721878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6415884-8E6C-4FCA-8C84-6A5BB22B27A1}"/>
              </a:ext>
            </a:extLst>
          </p:cNvPr>
          <p:cNvGrpSpPr/>
          <p:nvPr/>
        </p:nvGrpSpPr>
        <p:grpSpPr>
          <a:xfrm>
            <a:off x="0" y="-16295"/>
            <a:ext cx="12192000" cy="6874295"/>
            <a:chOff x="0" y="0"/>
            <a:chExt cx="12192000" cy="6874295"/>
          </a:xfrm>
          <a:solidFill>
            <a:schemeClr val="bg1">
              <a:lumMod val="75000"/>
            </a:schemeClr>
          </a:solidFill>
        </p:grpSpPr>
        <p:grpSp>
          <p:nvGrpSpPr>
            <p:cNvPr id="18" name="Group 17">
              <a:extLst>
                <a:ext uri="{FF2B5EF4-FFF2-40B4-BE49-F238E27FC236}">
                  <a16:creationId xmlns:a16="http://schemas.microsoft.com/office/drawing/2014/main" id="{0E8A4B93-940B-4269-992D-A5557A4EA6FC}"/>
                </a:ext>
              </a:extLst>
            </p:cNvPr>
            <p:cNvGrpSpPr/>
            <p:nvPr/>
          </p:nvGrpSpPr>
          <p:grpSpPr>
            <a:xfrm>
              <a:off x="0" y="0"/>
              <a:ext cx="12192000" cy="6874295"/>
              <a:chOff x="0" y="-43271"/>
              <a:chExt cx="12192000" cy="6874295"/>
            </a:xfrm>
            <a:grpFill/>
          </p:grpSpPr>
          <p:sp>
            <p:nvSpPr>
              <p:cNvPr id="20" name="Rectangle 19">
                <a:extLst>
                  <a:ext uri="{FF2B5EF4-FFF2-40B4-BE49-F238E27FC236}">
                    <a16:creationId xmlns:a16="http://schemas.microsoft.com/office/drawing/2014/main" id="{5E0C5455-4EFB-4391-B585-65C76621BAF1}"/>
                  </a:ext>
                </a:extLst>
              </p:cNvPr>
              <p:cNvSpPr/>
              <p:nvPr/>
            </p:nvSpPr>
            <p:spPr>
              <a:xfrm>
                <a:off x="11983243" y="-43271"/>
                <a:ext cx="139088" cy="6730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19F54E-8765-4E18-A9DA-14C2A5270592}"/>
                  </a:ext>
                </a:extLst>
              </p:cNvPr>
              <p:cNvSpPr/>
              <p:nvPr/>
            </p:nvSpPr>
            <p:spPr>
              <a:xfrm>
                <a:off x="11774486" y="6004832"/>
                <a:ext cx="139088" cy="6825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295D5B3-E69E-42BD-8F40-CFFF409AA723}"/>
                  </a:ext>
                </a:extLst>
              </p:cNvPr>
              <p:cNvSpPr/>
              <p:nvPr/>
            </p:nvSpPr>
            <p:spPr>
              <a:xfrm>
                <a:off x="0" y="6660358"/>
                <a:ext cx="12192000" cy="170666"/>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23" name="Oval 22">
              <a:extLst>
                <a:ext uri="{FF2B5EF4-FFF2-40B4-BE49-F238E27FC236}">
                  <a16:creationId xmlns:a16="http://schemas.microsoft.com/office/drawing/2014/main" id="{83B3FFCD-7E95-48A9-8D16-93A4C72DFF80}"/>
                </a:ext>
              </a:extLst>
            </p:cNvPr>
            <p:cNvSpPr/>
            <p:nvPr/>
          </p:nvSpPr>
          <p:spPr>
            <a:xfrm>
              <a:off x="69669" y="6384862"/>
              <a:ext cx="472379" cy="489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3</a:t>
              </a:r>
              <a:endParaRPr lang="en-US" b="1" dirty="0">
                <a:solidFill>
                  <a:schemeClr val="bg1"/>
                </a:solidFill>
                <a:cs typeface="B Nazanin" panose="00000400000000000000" pitchFamily="2" charset="-78"/>
              </a:endParaRPr>
            </a:p>
          </p:txBody>
        </p:sp>
        <p:sp>
          <p:nvSpPr>
            <p:cNvPr id="17" name="Rectangle 16">
              <a:extLst>
                <a:ext uri="{FF2B5EF4-FFF2-40B4-BE49-F238E27FC236}">
                  <a16:creationId xmlns:a16="http://schemas.microsoft.com/office/drawing/2014/main" id="{63231DC2-C7DE-4A6E-9D3A-09881CA8D96F}"/>
                </a:ext>
              </a:extLst>
            </p:cNvPr>
            <p:cNvSpPr/>
            <p:nvPr/>
          </p:nvSpPr>
          <p:spPr>
            <a:xfrm>
              <a:off x="11565729" y="5524739"/>
              <a:ext cx="139088" cy="11788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6D99D337-E915-4433-A465-0F356E2F974A}"/>
              </a:ext>
            </a:extLst>
          </p:cNvPr>
          <p:cNvGrpSpPr/>
          <p:nvPr/>
        </p:nvGrpSpPr>
        <p:grpSpPr>
          <a:xfrm>
            <a:off x="1576253" y="334328"/>
            <a:ext cx="10615747" cy="6050534"/>
            <a:chOff x="1576253" y="334328"/>
            <a:chExt cx="10615747" cy="6050534"/>
          </a:xfrm>
        </p:grpSpPr>
        <p:grpSp>
          <p:nvGrpSpPr>
            <p:cNvPr id="8" name="Group 7">
              <a:extLst>
                <a:ext uri="{FF2B5EF4-FFF2-40B4-BE49-F238E27FC236}">
                  <a16:creationId xmlns:a16="http://schemas.microsoft.com/office/drawing/2014/main" id="{C72BEAA9-A906-40EA-84FB-1C74C69C84AB}"/>
                </a:ext>
              </a:extLst>
            </p:cNvPr>
            <p:cNvGrpSpPr/>
            <p:nvPr/>
          </p:nvGrpSpPr>
          <p:grpSpPr>
            <a:xfrm>
              <a:off x="1576253" y="334328"/>
              <a:ext cx="10615747" cy="6050534"/>
              <a:chOff x="1576253" y="896529"/>
              <a:chExt cx="10615747" cy="5554391"/>
            </a:xfrm>
          </p:grpSpPr>
          <p:sp>
            <p:nvSpPr>
              <p:cNvPr id="24" name="Rectangle 23">
                <a:extLst>
                  <a:ext uri="{FF2B5EF4-FFF2-40B4-BE49-F238E27FC236}">
                    <a16:creationId xmlns:a16="http://schemas.microsoft.com/office/drawing/2014/main" id="{706DA019-E509-4B8C-AEDC-ACCE9F42766C}"/>
                  </a:ext>
                </a:extLst>
              </p:cNvPr>
              <p:cNvSpPr/>
              <p:nvPr/>
            </p:nvSpPr>
            <p:spPr>
              <a:xfrm>
                <a:off x="1576253" y="1419283"/>
                <a:ext cx="9573514" cy="5031637"/>
              </a:xfrm>
              <a:prstGeom prst="rect">
                <a:avLst/>
              </a:prstGeom>
              <a:noFill/>
              <a:ln w="38100">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368582FD-C26E-4611-A68F-3122D6094BA8}"/>
                  </a:ext>
                </a:extLst>
              </p:cNvPr>
              <p:cNvGrpSpPr/>
              <p:nvPr/>
            </p:nvGrpSpPr>
            <p:grpSpPr>
              <a:xfrm>
                <a:off x="6033595" y="896529"/>
                <a:ext cx="6158405" cy="1124672"/>
                <a:chOff x="6033595" y="896529"/>
                <a:chExt cx="6158405" cy="1124672"/>
              </a:xfrm>
            </p:grpSpPr>
            <p:sp>
              <p:nvSpPr>
                <p:cNvPr id="6" name="Rectangle 5">
                  <a:extLst>
                    <a:ext uri="{FF2B5EF4-FFF2-40B4-BE49-F238E27FC236}">
                      <a16:creationId xmlns:a16="http://schemas.microsoft.com/office/drawing/2014/main" id="{4B04BCC0-967C-447D-9397-1BC575B3DF37}"/>
                    </a:ext>
                  </a:extLst>
                </p:cNvPr>
                <p:cNvSpPr/>
                <p:nvPr/>
              </p:nvSpPr>
              <p:spPr>
                <a:xfrm>
                  <a:off x="6077196" y="962477"/>
                  <a:ext cx="1133917" cy="105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0BE3888-FB5B-46DD-BAB5-7100CFAC0422}"/>
                    </a:ext>
                  </a:extLst>
                </p:cNvPr>
                <p:cNvGrpSpPr/>
                <p:nvPr/>
              </p:nvGrpSpPr>
              <p:grpSpPr>
                <a:xfrm>
                  <a:off x="6033595" y="896529"/>
                  <a:ext cx="6158405" cy="1124672"/>
                  <a:chOff x="6107510" y="294369"/>
                  <a:chExt cx="6158405" cy="1124672"/>
                </a:xfrm>
                <a:solidFill>
                  <a:srgbClr val="710505"/>
                </a:solidFill>
              </p:grpSpPr>
              <p:sp>
                <p:nvSpPr>
                  <p:cNvPr id="27" name="Rectangle 26">
                    <a:extLst>
                      <a:ext uri="{FF2B5EF4-FFF2-40B4-BE49-F238E27FC236}">
                        <a16:creationId xmlns:a16="http://schemas.microsoft.com/office/drawing/2014/main" id="{165570BD-1D09-4212-AD3E-1BC6D9CDC192}"/>
                      </a:ext>
                    </a:extLst>
                  </p:cNvPr>
                  <p:cNvSpPr/>
                  <p:nvPr/>
                </p:nvSpPr>
                <p:spPr>
                  <a:xfrm>
                    <a:off x="7206235" y="334190"/>
                    <a:ext cx="5059680"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bg1"/>
                        </a:solidFill>
                        <a:cs typeface="B Nazanin" panose="00000400000000000000" pitchFamily="2" charset="-78"/>
                      </a:rPr>
                      <a:t>شرح مشکل</a:t>
                    </a:r>
                    <a:endParaRPr lang="en-US" sz="2800" b="1" dirty="0">
                      <a:solidFill>
                        <a:schemeClr val="bg1"/>
                      </a:solidFill>
                      <a:cs typeface="B Nazanin" panose="00000400000000000000" pitchFamily="2" charset="-78"/>
                    </a:endParaRPr>
                  </a:p>
                </p:txBody>
              </p:sp>
              <p:sp>
                <p:nvSpPr>
                  <p:cNvPr id="28" name="Rectangle 27">
                    <a:extLst>
                      <a:ext uri="{FF2B5EF4-FFF2-40B4-BE49-F238E27FC236}">
                        <a16:creationId xmlns:a16="http://schemas.microsoft.com/office/drawing/2014/main" id="{E2340977-F02C-4574-84AD-8C5EFFC607CB}"/>
                      </a:ext>
                    </a:extLst>
                  </p:cNvPr>
                  <p:cNvSpPr/>
                  <p:nvPr/>
                </p:nvSpPr>
                <p:spPr>
                  <a:xfrm>
                    <a:off x="6650449" y="334191"/>
                    <a:ext cx="412202"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29" name="Rectangle 28">
                    <a:extLst>
                      <a:ext uri="{FF2B5EF4-FFF2-40B4-BE49-F238E27FC236}">
                        <a16:creationId xmlns:a16="http://schemas.microsoft.com/office/drawing/2014/main" id="{DA001D59-3A93-4350-8417-3226659A90A4}"/>
                      </a:ext>
                    </a:extLst>
                  </p:cNvPr>
                  <p:cNvSpPr/>
                  <p:nvPr/>
                </p:nvSpPr>
                <p:spPr>
                  <a:xfrm>
                    <a:off x="6318069" y="334191"/>
                    <a:ext cx="274221"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30" name="Rectangle 29">
                    <a:extLst>
                      <a:ext uri="{FF2B5EF4-FFF2-40B4-BE49-F238E27FC236}">
                        <a16:creationId xmlns:a16="http://schemas.microsoft.com/office/drawing/2014/main" id="{62049AF4-3F44-41E5-9B6E-F44235073A21}"/>
                      </a:ext>
                    </a:extLst>
                  </p:cNvPr>
                  <p:cNvSpPr/>
                  <p:nvPr/>
                </p:nvSpPr>
                <p:spPr>
                  <a:xfrm>
                    <a:off x="6107510" y="334190"/>
                    <a:ext cx="152400"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31" name="Arrow: Chevron 30">
                    <a:extLst>
                      <a:ext uri="{FF2B5EF4-FFF2-40B4-BE49-F238E27FC236}">
                        <a16:creationId xmlns:a16="http://schemas.microsoft.com/office/drawing/2014/main" id="{EB16613A-13ED-4913-8499-A783F1E30D8B}"/>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
          <p:nvSpPr>
            <p:cNvPr id="9" name="TextBox 8">
              <a:extLst>
                <a:ext uri="{FF2B5EF4-FFF2-40B4-BE49-F238E27FC236}">
                  <a16:creationId xmlns:a16="http://schemas.microsoft.com/office/drawing/2014/main" id="{0B1C74E1-5DC2-4166-BFD8-F9CB9455FB23}"/>
                </a:ext>
              </a:extLst>
            </p:cNvPr>
            <p:cNvSpPr txBox="1"/>
            <p:nvPr/>
          </p:nvSpPr>
          <p:spPr>
            <a:xfrm>
              <a:off x="1728653" y="1750423"/>
              <a:ext cx="9270273" cy="369332"/>
            </a:xfrm>
            <a:prstGeom prst="rect">
              <a:avLst/>
            </a:prstGeom>
            <a:noFill/>
          </p:spPr>
          <p:txBody>
            <a:bodyPr wrap="square" rtlCol="0">
              <a:spAutoFit/>
            </a:bodyPr>
            <a:lstStyle/>
            <a:p>
              <a:pPr algn="r" rtl="1"/>
              <a:endParaRPr lang="en-US" dirty="0"/>
            </a:p>
          </p:txBody>
        </p:sp>
      </p:grpSp>
      <p:pic>
        <p:nvPicPr>
          <p:cNvPr id="32" name="Picture 31">
            <a:extLst>
              <a:ext uri="{FF2B5EF4-FFF2-40B4-BE49-F238E27FC236}">
                <a16:creationId xmlns:a16="http://schemas.microsoft.com/office/drawing/2014/main" id="{B27DDDB7-9E2F-44B6-B0DF-0904D1F7E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sp>
        <p:nvSpPr>
          <p:cNvPr id="2" name="Rectangle 1"/>
          <p:cNvSpPr/>
          <p:nvPr/>
        </p:nvSpPr>
        <p:spPr>
          <a:xfrm>
            <a:off x="2042555" y="1582341"/>
            <a:ext cx="8835241" cy="4708981"/>
          </a:xfrm>
          <a:prstGeom prst="rect">
            <a:avLst/>
          </a:prstGeom>
        </p:spPr>
        <p:txBody>
          <a:bodyPr wrap="square">
            <a:spAutoFit/>
          </a:bodyPr>
          <a:lstStyle/>
          <a:p>
            <a:pPr algn="just" rtl="1"/>
            <a:r>
              <a:rPr lang="fa-IR" b="1" dirty="0">
                <a:cs typeface="B Mitra" panose="00000400000000000000" pitchFamily="2" charset="-78"/>
              </a:rPr>
              <a:t>لزوم</a:t>
            </a:r>
            <a:r>
              <a:rPr lang="fa-IR" sz="2000" b="1" dirty="0">
                <a:cs typeface="B Mitra" panose="00000400000000000000" pitchFamily="2" charset="-78"/>
              </a:rPr>
              <a:t> در دسترس‌بودن تغذیه حتی در هنگام قطع خط توسط سکسیونرهای شبکه هوایی فشارمتوسط، و لزوم دارابودن کیفیت تغذیه از نظر ولتاژ و جریان و غیراغتشاشی بودن آن همواره چالش و معضلی بزرگ در استفاده از سکسیونرهای قدرت بوده‌است. با توجه به اینکه به دلیل عدم اطمینان و عدم امکان پایایی تغذیه این کلیدها از تابلوهای شبکه فشارضعیف موجود نمی‌توان از انرژی شبکه فشارضعیف موجود استفاده کرد، لاجرم به استفاده از شبکه فشارمتوسط و برداشت انرژی و مناسب‌سازی آن برای تغذیه سکسیونرها می‌باشیم. برداشت انرژی از خطوط فشارقوی و فشارمتوسط و آماده‌سازی آن برای ساخت یک منبع تغذیه مطمئن برای کلیدهای قدرت در حال حاضر با استفاده از ترانسفورماتورهای تغذیه فشارمتوسط روغنی یا ترانسفورماتورهای ولتاژ تغذیه رزینی برای کاربرد در فضای باز مورد استفاده قرار می‌گیرند. حجم و وزن و حریم و هزینه زیاد این ترانسفورماتورها همواره قیمت تمام شده خرید و نصب و راه‌اندازی سکسیونرهای گازی را با مشکل مواجه می‌کند. در سالیان اخیر سازندگان سکسیونرهای فشارقوی با درک این مشکلات، به سمت تکنولوژی های مدرن، روی آورده اند و به این ترتیب با فشرده‌سازی و بهینه‌کردن هزینه و حجم و وزن منبع انرژی برای سکسیونرها را بهینه نموده‌اند.در تجهیز ساخته شده در این پروژه طراحی و ساخت این تجهیز تغذیه برای اولین بار در ایران مد نظر قرار گرفته است تا بتوان با تولید تجاری آن گامی مهم در کاهش هزینه‌های استفاده از سکسیونرهای گازی در شبکه توزیع هوایی برداشت.</a:t>
            </a:r>
            <a:endParaRPr lang="en-US" sz="2000" b="1" dirty="0">
              <a:cs typeface="B Mitra" panose="00000400000000000000" pitchFamily="2" charset="-78"/>
            </a:endParaRPr>
          </a:p>
        </p:txBody>
      </p:sp>
    </p:spTree>
    <p:extLst>
      <p:ext uri="{BB962C8B-B14F-4D97-AF65-F5344CB8AC3E}">
        <p14:creationId xmlns:p14="http://schemas.microsoft.com/office/powerpoint/2010/main" val="371976652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9" name="Group 8">
            <a:extLst>
              <a:ext uri="{FF2B5EF4-FFF2-40B4-BE49-F238E27FC236}">
                <a16:creationId xmlns:a16="http://schemas.microsoft.com/office/drawing/2014/main" id="{1B2D7198-03A3-4E3C-AC4B-66BF6F712AD2}"/>
              </a:ext>
            </a:extLst>
          </p:cNvPr>
          <p:cNvGrpSpPr/>
          <p:nvPr/>
        </p:nvGrpSpPr>
        <p:grpSpPr>
          <a:xfrm>
            <a:off x="0" y="5282114"/>
            <a:ext cx="12192000" cy="1579894"/>
            <a:chOff x="0" y="5282114"/>
            <a:chExt cx="12192000" cy="1579894"/>
          </a:xfrm>
        </p:grpSpPr>
        <p:sp>
          <p:nvSpPr>
            <p:cNvPr id="11" name="Oval 10">
              <a:extLst>
                <a:ext uri="{FF2B5EF4-FFF2-40B4-BE49-F238E27FC236}">
                  <a16:creationId xmlns:a16="http://schemas.microsoft.com/office/drawing/2014/main" id="{FFBD9EB4-A517-4FB1-A7C4-233EFA41132D}"/>
                </a:ext>
              </a:extLst>
            </p:cNvPr>
            <p:cNvSpPr/>
            <p:nvPr/>
          </p:nvSpPr>
          <p:spPr>
            <a:xfrm>
              <a:off x="60961" y="6368567"/>
              <a:ext cx="461553" cy="489433"/>
            </a:xfrm>
            <a:prstGeom prst="ellipse">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4</a:t>
              </a:r>
              <a:endParaRPr lang="en-US" b="1" dirty="0">
                <a:solidFill>
                  <a:schemeClr val="bg1"/>
                </a:solidFill>
                <a:cs typeface="B Nazanin" panose="00000400000000000000" pitchFamily="2" charset="-78"/>
              </a:endParaRPr>
            </a:p>
          </p:txBody>
        </p:sp>
        <p:grpSp>
          <p:nvGrpSpPr>
            <p:cNvPr id="18" name="Group 17">
              <a:extLst>
                <a:ext uri="{FF2B5EF4-FFF2-40B4-BE49-F238E27FC236}">
                  <a16:creationId xmlns:a16="http://schemas.microsoft.com/office/drawing/2014/main" id="{0E8A4B93-940B-4269-992D-A5557A4EA6FC}"/>
                </a:ext>
              </a:extLst>
            </p:cNvPr>
            <p:cNvGrpSpPr/>
            <p:nvPr/>
          </p:nvGrpSpPr>
          <p:grpSpPr>
            <a:xfrm>
              <a:off x="0" y="5282114"/>
              <a:ext cx="12192000" cy="1579894"/>
              <a:chOff x="0" y="5278106"/>
              <a:chExt cx="12192000" cy="1579894"/>
            </a:xfrm>
            <a:solidFill>
              <a:srgbClr val="710505"/>
            </a:solidFill>
          </p:grpSpPr>
          <p:sp>
            <p:nvSpPr>
              <p:cNvPr id="19" name="Rectangle 18">
                <a:extLst>
                  <a:ext uri="{FF2B5EF4-FFF2-40B4-BE49-F238E27FC236}">
                    <a16:creationId xmlns:a16="http://schemas.microsoft.com/office/drawing/2014/main" id="{6295D5B3-E69E-42BD-8F40-CFFF409AA723}"/>
                  </a:ext>
                </a:extLst>
              </p:cNvPr>
              <p:cNvSpPr/>
              <p:nvPr/>
            </p:nvSpPr>
            <p:spPr>
              <a:xfrm>
                <a:off x="0" y="6687334"/>
                <a:ext cx="12192000" cy="170666"/>
              </a:xfrm>
              <a:prstGeom prst="rect">
                <a:avLst/>
              </a:prstGeom>
              <a:solidFill>
                <a:srgbClr val="96050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0C5455-4EFB-4391-B585-65C76621BAF1}"/>
                  </a:ext>
                </a:extLst>
              </p:cNvPr>
              <p:cNvSpPr/>
              <p:nvPr/>
            </p:nvSpPr>
            <p:spPr>
              <a:xfrm>
                <a:off x="11983243" y="6061166"/>
                <a:ext cx="139088" cy="626167"/>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19F54E-8765-4E18-A9DA-14C2A5270592}"/>
                  </a:ext>
                </a:extLst>
              </p:cNvPr>
              <p:cNvSpPr/>
              <p:nvPr/>
            </p:nvSpPr>
            <p:spPr>
              <a:xfrm>
                <a:off x="11805712" y="5278106"/>
                <a:ext cx="139088" cy="1409227"/>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2F1655F-3C44-4938-92E1-C4FC9D09E21D}"/>
                  </a:ext>
                </a:extLst>
              </p:cNvPr>
              <p:cNvSpPr/>
              <p:nvPr/>
            </p:nvSpPr>
            <p:spPr>
              <a:xfrm>
                <a:off x="11626376" y="5748505"/>
                <a:ext cx="139087" cy="938828"/>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7CD24E1E-CCF3-409E-83F2-58FDDFD892CC}"/>
              </a:ext>
            </a:extLst>
          </p:cNvPr>
          <p:cNvGrpSpPr/>
          <p:nvPr/>
        </p:nvGrpSpPr>
        <p:grpSpPr>
          <a:xfrm>
            <a:off x="11758187" y="0"/>
            <a:ext cx="423331" cy="6687334"/>
            <a:chOff x="11732647" y="-16546"/>
            <a:chExt cx="423331" cy="6687334"/>
          </a:xfrm>
        </p:grpSpPr>
        <p:sp>
          <p:nvSpPr>
            <p:cNvPr id="24" name="Rectangle 23">
              <a:extLst>
                <a:ext uri="{FF2B5EF4-FFF2-40B4-BE49-F238E27FC236}">
                  <a16:creationId xmlns:a16="http://schemas.microsoft.com/office/drawing/2014/main" id="{B977BE09-B180-43FB-9EDD-6523DC1E1110}"/>
                </a:ext>
              </a:extLst>
            </p:cNvPr>
            <p:cNvSpPr/>
            <p:nvPr/>
          </p:nvSpPr>
          <p:spPr>
            <a:xfrm flipH="1">
              <a:off x="11732647" y="5456791"/>
              <a:ext cx="45719" cy="1213997"/>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98B8BA8-3492-4A9E-B21F-FC9EE1D76385}"/>
                </a:ext>
              </a:extLst>
            </p:cNvPr>
            <p:cNvSpPr/>
            <p:nvPr/>
          </p:nvSpPr>
          <p:spPr>
            <a:xfrm>
              <a:off x="11920368" y="5651693"/>
              <a:ext cx="53705" cy="1018903"/>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305CC65-DBF7-43A7-8640-41BDE1C4BF52}"/>
                </a:ext>
              </a:extLst>
            </p:cNvPr>
            <p:cNvSpPr/>
            <p:nvPr/>
          </p:nvSpPr>
          <p:spPr>
            <a:xfrm>
              <a:off x="12102273" y="-16546"/>
              <a:ext cx="53705" cy="6687334"/>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017807B1-6849-4314-8B1E-3D739726EA96}"/>
              </a:ext>
            </a:extLst>
          </p:cNvPr>
          <p:cNvGrpSpPr/>
          <p:nvPr/>
        </p:nvGrpSpPr>
        <p:grpSpPr>
          <a:xfrm>
            <a:off x="6107510" y="294369"/>
            <a:ext cx="6084490" cy="1124672"/>
            <a:chOff x="6107510" y="294369"/>
            <a:chExt cx="6084490" cy="1124672"/>
          </a:xfrm>
        </p:grpSpPr>
        <p:sp>
          <p:nvSpPr>
            <p:cNvPr id="13" name="Rectangle 12">
              <a:extLst>
                <a:ext uri="{FF2B5EF4-FFF2-40B4-BE49-F238E27FC236}">
                  <a16:creationId xmlns:a16="http://schemas.microsoft.com/office/drawing/2014/main" id="{2E243DB6-2E66-4A4F-A56C-5377F47FC956}"/>
                </a:ext>
              </a:extLst>
            </p:cNvPr>
            <p:cNvSpPr/>
            <p:nvPr/>
          </p:nvSpPr>
          <p:spPr>
            <a:xfrm>
              <a:off x="7132320" y="334190"/>
              <a:ext cx="5059680"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معرفی محصول و مرحله اجرایی آن</a:t>
              </a:r>
              <a:endParaRPr lang="en-US" sz="2800" b="1" dirty="0">
                <a:solidFill>
                  <a:schemeClr val="tx1"/>
                </a:solidFill>
                <a:cs typeface="B Nazanin" panose="00000400000000000000" pitchFamily="2" charset="-78"/>
              </a:endParaRPr>
            </a:p>
          </p:txBody>
        </p:sp>
        <p:sp>
          <p:nvSpPr>
            <p:cNvPr id="14" name="Rectangle 13">
              <a:extLst>
                <a:ext uri="{FF2B5EF4-FFF2-40B4-BE49-F238E27FC236}">
                  <a16:creationId xmlns:a16="http://schemas.microsoft.com/office/drawing/2014/main" id="{6715C0EC-5A45-4F2C-B031-38D4E4698D18}"/>
                </a:ext>
              </a:extLst>
            </p:cNvPr>
            <p:cNvSpPr/>
            <p:nvPr/>
          </p:nvSpPr>
          <p:spPr>
            <a:xfrm>
              <a:off x="6650449" y="334191"/>
              <a:ext cx="412202"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15" name="Rectangle 14">
              <a:extLst>
                <a:ext uri="{FF2B5EF4-FFF2-40B4-BE49-F238E27FC236}">
                  <a16:creationId xmlns:a16="http://schemas.microsoft.com/office/drawing/2014/main" id="{1A023273-144A-4EF8-B46D-0541E796B12C}"/>
                </a:ext>
              </a:extLst>
            </p:cNvPr>
            <p:cNvSpPr/>
            <p:nvPr/>
          </p:nvSpPr>
          <p:spPr>
            <a:xfrm>
              <a:off x="6318069" y="334191"/>
              <a:ext cx="274221"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16" name="Rectangle 15">
              <a:extLst>
                <a:ext uri="{FF2B5EF4-FFF2-40B4-BE49-F238E27FC236}">
                  <a16:creationId xmlns:a16="http://schemas.microsoft.com/office/drawing/2014/main" id="{84C225EB-080C-4EC6-92DA-86CD1046C3B6}"/>
                </a:ext>
              </a:extLst>
            </p:cNvPr>
            <p:cNvSpPr/>
            <p:nvPr/>
          </p:nvSpPr>
          <p:spPr>
            <a:xfrm>
              <a:off x="6107510" y="334190"/>
              <a:ext cx="152400"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17" name="Arrow: Chevron 16">
              <a:extLst>
                <a:ext uri="{FF2B5EF4-FFF2-40B4-BE49-F238E27FC236}">
                  <a16:creationId xmlns:a16="http://schemas.microsoft.com/office/drawing/2014/main" id="{37D19C32-E706-4983-9BE5-3E9532CCC756}"/>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p:cNvSpPr txBox="1"/>
          <p:nvPr/>
        </p:nvSpPr>
        <p:spPr>
          <a:xfrm>
            <a:off x="2446317" y="2339438"/>
            <a:ext cx="8039595" cy="2246769"/>
          </a:xfrm>
          <a:prstGeom prst="rect">
            <a:avLst/>
          </a:prstGeom>
          <a:noFill/>
        </p:spPr>
        <p:txBody>
          <a:bodyPr wrap="square" rtlCol="0">
            <a:spAutoFit/>
          </a:bodyPr>
          <a:lstStyle/>
          <a:p>
            <a:pPr algn="just" rtl="1"/>
            <a:r>
              <a:rPr lang="fa-IR" sz="2000" b="1" dirty="0">
                <a:cs typeface="B Mitra" panose="00000400000000000000" pitchFamily="2" charset="-78"/>
              </a:rPr>
              <a:t>تجهیز پیشنهاد شده در این پروژه با استفاده از قطعات الکتریکی مدرن در ابعاد فشرده قادر است با استفاده از انرژی برداشت شده از خط هوایی فشارمتوسط، منبع تغذیه مناسبی برای تابلو کنترل، مونیتورینگ و ارسال داده برای سکسیونرهای گازی 20 کیلوولت  باشد. فشرده سازی در این تجهیز و ساخت آن به صورتی است که همانند یک مقره‌ی اتکایی در کنار برقگیر سکسیونرها براحتی قابل نصب می‌باشد و به این ترتیب هزینه تمام شده و حجم و وزن و حریم یا فضای لازم برای نصب، نسبت به ترانسفورماتورهای ولتاژ تغذیه روغنی یا رزینی کاهش می‌یابد.</a:t>
            </a:r>
            <a:endParaRPr lang="en-US" sz="2000" b="1" dirty="0">
              <a:cs typeface="B Mitra" panose="00000400000000000000" pitchFamily="2" charset="-78"/>
            </a:endParaRPr>
          </a:p>
        </p:txBody>
      </p:sp>
    </p:spTree>
    <p:extLst>
      <p:ext uri="{BB962C8B-B14F-4D97-AF65-F5344CB8AC3E}">
        <p14:creationId xmlns:p14="http://schemas.microsoft.com/office/powerpoint/2010/main" val="16667823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70" name="Google Shape;14849;p81">
            <a:extLst>
              <a:ext uri="{FF2B5EF4-FFF2-40B4-BE49-F238E27FC236}">
                <a16:creationId xmlns:a16="http://schemas.microsoft.com/office/drawing/2014/main" id="{872F07F4-7F0D-4CE5-89F2-470583DCEE73}"/>
              </a:ext>
            </a:extLst>
          </p:cNvPr>
          <p:cNvGrpSpPr/>
          <p:nvPr/>
        </p:nvGrpSpPr>
        <p:grpSpPr>
          <a:xfrm>
            <a:off x="1688502" y="3037517"/>
            <a:ext cx="1440000" cy="1980000"/>
            <a:chOff x="1764389" y="3348218"/>
            <a:chExt cx="310114" cy="366665"/>
          </a:xfrm>
        </p:grpSpPr>
        <p:sp>
          <p:nvSpPr>
            <p:cNvPr id="71" name="Google Shape;14850;p81">
              <a:extLst>
                <a:ext uri="{FF2B5EF4-FFF2-40B4-BE49-F238E27FC236}">
                  <a16:creationId xmlns:a16="http://schemas.microsoft.com/office/drawing/2014/main" id="{75E501A6-7C12-4D1A-98BE-6B0318DF6812}"/>
                </a:ext>
              </a:extLst>
            </p:cNvPr>
            <p:cNvSpPr/>
            <p:nvPr/>
          </p:nvSpPr>
          <p:spPr>
            <a:xfrm>
              <a:off x="1782734" y="3556441"/>
              <a:ext cx="37918" cy="23598"/>
            </a:xfrm>
            <a:custGeom>
              <a:avLst/>
              <a:gdLst/>
              <a:ahLst/>
              <a:cxnLst/>
              <a:rect l="l" t="t" r="r" b="b"/>
              <a:pathLst>
                <a:path w="1451" h="903" extrusionOk="0">
                  <a:moveTo>
                    <a:pt x="1141" y="0"/>
                  </a:moveTo>
                  <a:cubicBezTo>
                    <a:pt x="1105" y="0"/>
                    <a:pt x="1067" y="10"/>
                    <a:pt x="1029" y="33"/>
                  </a:cubicBezTo>
                  <a:lnTo>
                    <a:pt x="1029" y="24"/>
                  </a:lnTo>
                  <a:lnTo>
                    <a:pt x="212" y="505"/>
                  </a:lnTo>
                  <a:cubicBezTo>
                    <a:pt x="1" y="618"/>
                    <a:pt x="118" y="902"/>
                    <a:pt x="310" y="902"/>
                  </a:cubicBezTo>
                  <a:cubicBezTo>
                    <a:pt x="346" y="902"/>
                    <a:pt x="384" y="893"/>
                    <a:pt x="423" y="870"/>
                  </a:cubicBezTo>
                  <a:lnTo>
                    <a:pt x="1241" y="399"/>
                  </a:lnTo>
                  <a:cubicBezTo>
                    <a:pt x="1451" y="278"/>
                    <a:pt x="1328" y="0"/>
                    <a:pt x="1141"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 name="Google Shape;14851;p81">
              <a:extLst>
                <a:ext uri="{FF2B5EF4-FFF2-40B4-BE49-F238E27FC236}">
                  <a16:creationId xmlns:a16="http://schemas.microsoft.com/office/drawing/2014/main" id="{5B96930B-EEE3-4729-BF1A-814651E1E272}"/>
                </a:ext>
              </a:extLst>
            </p:cNvPr>
            <p:cNvSpPr/>
            <p:nvPr/>
          </p:nvSpPr>
          <p:spPr>
            <a:xfrm>
              <a:off x="2016933" y="3558218"/>
              <a:ext cx="37971" cy="23833"/>
            </a:xfrm>
            <a:custGeom>
              <a:avLst/>
              <a:gdLst/>
              <a:ahLst/>
              <a:cxnLst/>
              <a:rect l="l" t="t" r="r" b="b"/>
              <a:pathLst>
                <a:path w="1453" h="912" extrusionOk="0">
                  <a:moveTo>
                    <a:pt x="314" y="0"/>
                  </a:moveTo>
                  <a:cubicBezTo>
                    <a:pt x="125" y="0"/>
                    <a:pt x="1" y="286"/>
                    <a:pt x="212" y="408"/>
                  </a:cubicBezTo>
                  <a:lnTo>
                    <a:pt x="1039" y="879"/>
                  </a:lnTo>
                  <a:cubicBezTo>
                    <a:pt x="1076" y="902"/>
                    <a:pt x="1113" y="911"/>
                    <a:pt x="1148" y="911"/>
                  </a:cubicBezTo>
                  <a:cubicBezTo>
                    <a:pt x="1334" y="911"/>
                    <a:pt x="1453" y="627"/>
                    <a:pt x="1250" y="514"/>
                  </a:cubicBezTo>
                  <a:lnTo>
                    <a:pt x="423" y="33"/>
                  </a:lnTo>
                  <a:cubicBezTo>
                    <a:pt x="386" y="10"/>
                    <a:pt x="348" y="0"/>
                    <a:pt x="314"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 name="Google Shape;14852;p81">
              <a:extLst>
                <a:ext uri="{FF2B5EF4-FFF2-40B4-BE49-F238E27FC236}">
                  <a16:creationId xmlns:a16="http://schemas.microsoft.com/office/drawing/2014/main" id="{84827789-46A6-4875-8EB4-2615FC1DE197}"/>
                </a:ext>
              </a:extLst>
            </p:cNvPr>
            <p:cNvSpPr/>
            <p:nvPr/>
          </p:nvSpPr>
          <p:spPr>
            <a:xfrm>
              <a:off x="1915147" y="3348218"/>
              <a:ext cx="11080" cy="36089"/>
            </a:xfrm>
            <a:custGeom>
              <a:avLst/>
              <a:gdLst/>
              <a:ahLst/>
              <a:cxnLst/>
              <a:rect l="l" t="t" r="r" b="b"/>
              <a:pathLst>
                <a:path w="424" h="1381" extrusionOk="0">
                  <a:moveTo>
                    <a:pt x="212" y="1"/>
                  </a:moveTo>
                  <a:cubicBezTo>
                    <a:pt x="97" y="1"/>
                    <a:pt x="1" y="97"/>
                    <a:pt x="1" y="212"/>
                  </a:cubicBezTo>
                  <a:lnTo>
                    <a:pt x="1" y="1164"/>
                  </a:lnTo>
                  <a:cubicBezTo>
                    <a:pt x="1" y="1309"/>
                    <a:pt x="106" y="1381"/>
                    <a:pt x="212" y="1381"/>
                  </a:cubicBezTo>
                  <a:cubicBezTo>
                    <a:pt x="318" y="1381"/>
                    <a:pt x="424" y="1309"/>
                    <a:pt x="424" y="1164"/>
                  </a:cubicBezTo>
                  <a:lnTo>
                    <a:pt x="424" y="212"/>
                  </a:lnTo>
                  <a:cubicBezTo>
                    <a:pt x="424" y="97"/>
                    <a:pt x="328" y="1"/>
                    <a:pt x="21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 name="Google Shape;14853;p81">
              <a:extLst>
                <a:ext uri="{FF2B5EF4-FFF2-40B4-BE49-F238E27FC236}">
                  <a16:creationId xmlns:a16="http://schemas.microsoft.com/office/drawing/2014/main" id="{F7000442-D691-47CD-A070-3BB4FC452A70}"/>
                </a:ext>
              </a:extLst>
            </p:cNvPr>
            <p:cNvSpPr/>
            <p:nvPr/>
          </p:nvSpPr>
          <p:spPr>
            <a:xfrm>
              <a:off x="1839363" y="3367399"/>
              <a:ext cx="27126" cy="32796"/>
            </a:xfrm>
            <a:custGeom>
              <a:avLst/>
              <a:gdLst/>
              <a:ahLst/>
              <a:cxnLst/>
              <a:rect l="l" t="t" r="r" b="b"/>
              <a:pathLst>
                <a:path w="1038" h="1255" extrusionOk="0">
                  <a:moveTo>
                    <a:pt x="287" y="1"/>
                  </a:moveTo>
                  <a:cubicBezTo>
                    <a:pt x="142" y="1"/>
                    <a:pt x="1" y="154"/>
                    <a:pt x="93" y="325"/>
                  </a:cubicBezTo>
                  <a:lnTo>
                    <a:pt x="574" y="1142"/>
                  </a:lnTo>
                  <a:cubicBezTo>
                    <a:pt x="616" y="1221"/>
                    <a:pt x="683" y="1254"/>
                    <a:pt x="750" y="1254"/>
                  </a:cubicBezTo>
                  <a:cubicBezTo>
                    <a:pt x="894" y="1254"/>
                    <a:pt x="1038" y="1101"/>
                    <a:pt x="939" y="930"/>
                  </a:cubicBezTo>
                  <a:lnTo>
                    <a:pt x="468" y="113"/>
                  </a:lnTo>
                  <a:cubicBezTo>
                    <a:pt x="422" y="34"/>
                    <a:pt x="354" y="1"/>
                    <a:pt x="287"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 name="Google Shape;14854;p81">
              <a:extLst>
                <a:ext uri="{FF2B5EF4-FFF2-40B4-BE49-F238E27FC236}">
                  <a16:creationId xmlns:a16="http://schemas.microsoft.com/office/drawing/2014/main" id="{E8960E90-18E3-4303-B28A-4C650CBC0188}"/>
                </a:ext>
              </a:extLst>
            </p:cNvPr>
            <p:cNvSpPr/>
            <p:nvPr/>
          </p:nvSpPr>
          <p:spPr>
            <a:xfrm>
              <a:off x="1783988" y="3420997"/>
              <a:ext cx="37971" cy="23754"/>
            </a:xfrm>
            <a:custGeom>
              <a:avLst/>
              <a:gdLst/>
              <a:ahLst/>
              <a:cxnLst/>
              <a:rect l="l" t="t" r="r" b="b"/>
              <a:pathLst>
                <a:path w="1453" h="909" extrusionOk="0">
                  <a:moveTo>
                    <a:pt x="310" y="1"/>
                  </a:moveTo>
                  <a:cubicBezTo>
                    <a:pt x="118" y="1"/>
                    <a:pt x="1" y="285"/>
                    <a:pt x="212" y="399"/>
                  </a:cubicBezTo>
                  <a:lnTo>
                    <a:pt x="1029" y="880"/>
                  </a:lnTo>
                  <a:cubicBezTo>
                    <a:pt x="1067" y="900"/>
                    <a:pt x="1104" y="909"/>
                    <a:pt x="1138" y="909"/>
                  </a:cubicBezTo>
                  <a:cubicBezTo>
                    <a:pt x="1332" y="909"/>
                    <a:pt x="1453" y="627"/>
                    <a:pt x="1241" y="505"/>
                  </a:cubicBezTo>
                  <a:lnTo>
                    <a:pt x="423" y="33"/>
                  </a:lnTo>
                  <a:cubicBezTo>
                    <a:pt x="384" y="11"/>
                    <a:pt x="346" y="1"/>
                    <a:pt x="310"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 name="Google Shape;14855;p81">
              <a:extLst>
                <a:ext uri="{FF2B5EF4-FFF2-40B4-BE49-F238E27FC236}">
                  <a16:creationId xmlns:a16="http://schemas.microsoft.com/office/drawing/2014/main" id="{9D67C0E2-E00D-43E8-B213-B8187ADDC0E2}"/>
                </a:ext>
              </a:extLst>
            </p:cNvPr>
            <p:cNvSpPr/>
            <p:nvPr/>
          </p:nvSpPr>
          <p:spPr>
            <a:xfrm>
              <a:off x="1764389" y="3494716"/>
              <a:ext cx="37971" cy="11106"/>
            </a:xfrm>
            <a:custGeom>
              <a:avLst/>
              <a:gdLst/>
              <a:ahLst/>
              <a:cxnLst/>
              <a:rect l="l" t="t" r="r" b="b"/>
              <a:pathLst>
                <a:path w="1453" h="425" extrusionOk="0">
                  <a:moveTo>
                    <a:pt x="289" y="1"/>
                  </a:moveTo>
                  <a:cubicBezTo>
                    <a:pt x="0" y="1"/>
                    <a:pt x="0" y="424"/>
                    <a:pt x="289" y="424"/>
                  </a:cubicBezTo>
                  <a:lnTo>
                    <a:pt x="1231" y="424"/>
                  </a:lnTo>
                  <a:cubicBezTo>
                    <a:pt x="1356" y="424"/>
                    <a:pt x="1452" y="328"/>
                    <a:pt x="1452" y="213"/>
                  </a:cubicBezTo>
                  <a:cubicBezTo>
                    <a:pt x="1452" y="97"/>
                    <a:pt x="1356" y="1"/>
                    <a:pt x="123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 name="Google Shape;14856;p81">
              <a:extLst>
                <a:ext uri="{FF2B5EF4-FFF2-40B4-BE49-F238E27FC236}">
                  <a16:creationId xmlns:a16="http://schemas.microsoft.com/office/drawing/2014/main" id="{6BB32A00-BFCA-4996-8BDE-3D3F11345EA4}"/>
                </a:ext>
              </a:extLst>
            </p:cNvPr>
            <p:cNvSpPr/>
            <p:nvPr/>
          </p:nvSpPr>
          <p:spPr>
            <a:xfrm>
              <a:off x="2034756" y="3496990"/>
              <a:ext cx="39748" cy="11342"/>
            </a:xfrm>
            <a:custGeom>
              <a:avLst/>
              <a:gdLst/>
              <a:ahLst/>
              <a:cxnLst/>
              <a:rect l="l" t="t" r="r" b="b"/>
              <a:pathLst>
                <a:path w="1521" h="434" extrusionOk="0">
                  <a:moveTo>
                    <a:pt x="289" y="1"/>
                  </a:moveTo>
                  <a:cubicBezTo>
                    <a:pt x="1" y="10"/>
                    <a:pt x="1" y="433"/>
                    <a:pt x="289" y="433"/>
                  </a:cubicBezTo>
                  <a:lnTo>
                    <a:pt x="1241" y="433"/>
                  </a:lnTo>
                  <a:cubicBezTo>
                    <a:pt x="1520" y="433"/>
                    <a:pt x="1520" y="1"/>
                    <a:pt x="1241"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 name="Google Shape;14857;p81">
              <a:extLst>
                <a:ext uri="{FF2B5EF4-FFF2-40B4-BE49-F238E27FC236}">
                  <a16:creationId xmlns:a16="http://schemas.microsoft.com/office/drawing/2014/main" id="{F973BD34-67EE-4F57-9CBA-CD3A9B8A09C4}"/>
                </a:ext>
              </a:extLst>
            </p:cNvPr>
            <p:cNvSpPr/>
            <p:nvPr/>
          </p:nvSpPr>
          <p:spPr>
            <a:xfrm>
              <a:off x="2018684" y="3423009"/>
              <a:ext cx="37448" cy="23754"/>
            </a:xfrm>
            <a:custGeom>
              <a:avLst/>
              <a:gdLst/>
              <a:ahLst/>
              <a:cxnLst/>
              <a:rect l="l" t="t" r="r" b="b"/>
              <a:pathLst>
                <a:path w="1433" h="909" extrusionOk="0">
                  <a:moveTo>
                    <a:pt x="1123" y="1"/>
                  </a:moveTo>
                  <a:cubicBezTo>
                    <a:pt x="1088" y="1"/>
                    <a:pt x="1049" y="11"/>
                    <a:pt x="1010" y="33"/>
                  </a:cubicBezTo>
                  <a:lnTo>
                    <a:pt x="193" y="504"/>
                  </a:lnTo>
                  <a:cubicBezTo>
                    <a:pt x="1" y="620"/>
                    <a:pt x="77" y="908"/>
                    <a:pt x="299" y="908"/>
                  </a:cubicBezTo>
                  <a:cubicBezTo>
                    <a:pt x="337" y="908"/>
                    <a:pt x="366" y="899"/>
                    <a:pt x="404" y="879"/>
                  </a:cubicBezTo>
                  <a:lnTo>
                    <a:pt x="1222" y="399"/>
                  </a:lnTo>
                  <a:cubicBezTo>
                    <a:pt x="1433" y="285"/>
                    <a:pt x="1315" y="1"/>
                    <a:pt x="1123"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9" name="Google Shape;14858;p81">
              <a:extLst>
                <a:ext uri="{FF2B5EF4-FFF2-40B4-BE49-F238E27FC236}">
                  <a16:creationId xmlns:a16="http://schemas.microsoft.com/office/drawing/2014/main" id="{A3C81F06-676F-47CD-8A45-216CB75872AC}"/>
                </a:ext>
              </a:extLst>
            </p:cNvPr>
            <p:cNvSpPr/>
            <p:nvPr/>
          </p:nvSpPr>
          <p:spPr>
            <a:xfrm>
              <a:off x="1974573" y="3368627"/>
              <a:ext cx="26054" cy="32822"/>
            </a:xfrm>
            <a:custGeom>
              <a:avLst/>
              <a:gdLst/>
              <a:ahLst/>
              <a:cxnLst/>
              <a:rect l="l" t="t" r="r" b="b"/>
              <a:pathLst>
                <a:path w="997" h="1256" extrusionOk="0">
                  <a:moveTo>
                    <a:pt x="757" y="0"/>
                  </a:moveTo>
                  <a:cubicBezTo>
                    <a:pt x="683" y="0"/>
                    <a:pt x="612" y="39"/>
                    <a:pt x="573" y="105"/>
                  </a:cubicBezTo>
                  <a:lnTo>
                    <a:pt x="92" y="932"/>
                  </a:lnTo>
                  <a:cubicBezTo>
                    <a:pt x="0" y="1102"/>
                    <a:pt x="142" y="1255"/>
                    <a:pt x="286" y="1255"/>
                  </a:cubicBezTo>
                  <a:cubicBezTo>
                    <a:pt x="354" y="1255"/>
                    <a:pt x="422" y="1222"/>
                    <a:pt x="467" y="1143"/>
                  </a:cubicBezTo>
                  <a:lnTo>
                    <a:pt x="938" y="326"/>
                  </a:lnTo>
                  <a:cubicBezTo>
                    <a:pt x="996" y="220"/>
                    <a:pt x="967" y="85"/>
                    <a:pt x="862" y="28"/>
                  </a:cubicBezTo>
                  <a:cubicBezTo>
                    <a:pt x="828" y="9"/>
                    <a:pt x="792" y="0"/>
                    <a:pt x="757"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 name="Google Shape;14859;p81">
              <a:extLst>
                <a:ext uri="{FF2B5EF4-FFF2-40B4-BE49-F238E27FC236}">
                  <a16:creationId xmlns:a16="http://schemas.microsoft.com/office/drawing/2014/main" id="{A031BF4D-1D42-408C-ADF2-DFEC1C492780}"/>
                </a:ext>
              </a:extLst>
            </p:cNvPr>
            <p:cNvSpPr/>
            <p:nvPr/>
          </p:nvSpPr>
          <p:spPr>
            <a:xfrm>
              <a:off x="1820914" y="3408009"/>
              <a:ext cx="218651" cy="273450"/>
            </a:xfrm>
            <a:custGeom>
              <a:avLst/>
              <a:gdLst/>
              <a:ahLst/>
              <a:cxnLst/>
              <a:rect l="l" t="t" r="r" b="b"/>
              <a:pathLst>
                <a:path w="8367" h="10464" extrusionOk="0">
                  <a:moveTo>
                    <a:pt x="3813" y="0"/>
                  </a:moveTo>
                  <a:cubicBezTo>
                    <a:pt x="2378" y="0"/>
                    <a:pt x="1085" y="876"/>
                    <a:pt x="549" y="2213"/>
                  </a:cubicBezTo>
                  <a:cubicBezTo>
                    <a:pt x="1" y="3579"/>
                    <a:pt x="366" y="5136"/>
                    <a:pt x="1453" y="6127"/>
                  </a:cubicBezTo>
                  <a:cubicBezTo>
                    <a:pt x="1885" y="6521"/>
                    <a:pt x="2126" y="7088"/>
                    <a:pt x="2126" y="7675"/>
                  </a:cubicBezTo>
                  <a:lnTo>
                    <a:pt x="2126" y="9868"/>
                  </a:lnTo>
                  <a:cubicBezTo>
                    <a:pt x="2126" y="10194"/>
                    <a:pt x="2385" y="10464"/>
                    <a:pt x="2722" y="10464"/>
                  </a:cubicBezTo>
                  <a:lnTo>
                    <a:pt x="4905" y="10464"/>
                  </a:lnTo>
                  <a:cubicBezTo>
                    <a:pt x="5241" y="10464"/>
                    <a:pt x="5511" y="10194"/>
                    <a:pt x="5511" y="9868"/>
                  </a:cubicBezTo>
                  <a:lnTo>
                    <a:pt x="5511" y="7665"/>
                  </a:lnTo>
                  <a:cubicBezTo>
                    <a:pt x="5511" y="7069"/>
                    <a:pt x="5761" y="6502"/>
                    <a:pt x="6203" y="6108"/>
                  </a:cubicBezTo>
                  <a:cubicBezTo>
                    <a:pt x="8367" y="4108"/>
                    <a:pt x="7270" y="492"/>
                    <a:pt x="4357" y="40"/>
                  </a:cubicBezTo>
                  <a:cubicBezTo>
                    <a:pt x="4203" y="21"/>
                    <a:pt x="4049" y="1"/>
                    <a:pt x="3905" y="1"/>
                  </a:cubicBezTo>
                  <a:cubicBezTo>
                    <a:pt x="3874" y="1"/>
                    <a:pt x="3843" y="0"/>
                    <a:pt x="3813"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 name="Google Shape;14860;p81">
              <a:extLst>
                <a:ext uri="{FF2B5EF4-FFF2-40B4-BE49-F238E27FC236}">
                  <a16:creationId xmlns:a16="http://schemas.microsoft.com/office/drawing/2014/main" id="{1EA75686-1402-4C2A-8A5E-14586C003E43}"/>
                </a:ext>
              </a:extLst>
            </p:cNvPr>
            <p:cNvSpPr/>
            <p:nvPr/>
          </p:nvSpPr>
          <p:spPr>
            <a:xfrm>
              <a:off x="1829720" y="3409028"/>
              <a:ext cx="209844" cy="272431"/>
            </a:xfrm>
            <a:custGeom>
              <a:avLst/>
              <a:gdLst/>
              <a:ahLst/>
              <a:cxnLst/>
              <a:rect l="l" t="t" r="r" b="b"/>
              <a:pathLst>
                <a:path w="8030" h="10425" extrusionOk="0">
                  <a:moveTo>
                    <a:pt x="4020" y="1"/>
                  </a:moveTo>
                  <a:cubicBezTo>
                    <a:pt x="1096" y="453"/>
                    <a:pt x="0" y="4097"/>
                    <a:pt x="2202" y="6088"/>
                  </a:cubicBezTo>
                  <a:cubicBezTo>
                    <a:pt x="2625" y="6482"/>
                    <a:pt x="2875" y="7049"/>
                    <a:pt x="2866" y="7636"/>
                  </a:cubicBezTo>
                  <a:lnTo>
                    <a:pt x="2866" y="9829"/>
                  </a:lnTo>
                  <a:cubicBezTo>
                    <a:pt x="2866" y="10155"/>
                    <a:pt x="3135" y="10425"/>
                    <a:pt x="3472" y="10425"/>
                  </a:cubicBezTo>
                  <a:lnTo>
                    <a:pt x="4568" y="10425"/>
                  </a:lnTo>
                  <a:cubicBezTo>
                    <a:pt x="4904" y="10425"/>
                    <a:pt x="5174" y="10155"/>
                    <a:pt x="5174" y="9829"/>
                  </a:cubicBezTo>
                  <a:lnTo>
                    <a:pt x="5174" y="7626"/>
                  </a:lnTo>
                  <a:cubicBezTo>
                    <a:pt x="5174" y="7030"/>
                    <a:pt x="5424" y="6463"/>
                    <a:pt x="5866" y="6069"/>
                  </a:cubicBezTo>
                  <a:cubicBezTo>
                    <a:pt x="8030" y="4069"/>
                    <a:pt x="6933" y="453"/>
                    <a:pt x="4020"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 name="Google Shape;14861;p81">
              <a:extLst>
                <a:ext uri="{FF2B5EF4-FFF2-40B4-BE49-F238E27FC236}">
                  <a16:creationId xmlns:a16="http://schemas.microsoft.com/office/drawing/2014/main" id="{722BA649-CA38-4852-A385-C75BF7261A25}"/>
                </a:ext>
              </a:extLst>
            </p:cNvPr>
            <p:cNvSpPr/>
            <p:nvPr/>
          </p:nvSpPr>
          <p:spPr>
            <a:xfrm>
              <a:off x="1865652" y="3465579"/>
              <a:ext cx="110096" cy="161290"/>
            </a:xfrm>
            <a:custGeom>
              <a:avLst/>
              <a:gdLst/>
              <a:ahLst/>
              <a:cxnLst/>
              <a:rect l="l" t="t" r="r" b="b"/>
              <a:pathLst>
                <a:path w="4213" h="6172" extrusionOk="0">
                  <a:moveTo>
                    <a:pt x="885" y="424"/>
                  </a:moveTo>
                  <a:cubicBezTo>
                    <a:pt x="1106" y="424"/>
                    <a:pt x="1289" y="606"/>
                    <a:pt x="1289" y="828"/>
                  </a:cubicBezTo>
                  <a:lnTo>
                    <a:pt x="1289" y="1241"/>
                  </a:lnTo>
                  <a:lnTo>
                    <a:pt x="837" y="1241"/>
                  </a:lnTo>
                  <a:cubicBezTo>
                    <a:pt x="289" y="1241"/>
                    <a:pt x="289" y="424"/>
                    <a:pt x="837" y="424"/>
                  </a:cubicBezTo>
                  <a:close/>
                  <a:moveTo>
                    <a:pt x="3385" y="424"/>
                  </a:moveTo>
                  <a:cubicBezTo>
                    <a:pt x="3924" y="424"/>
                    <a:pt x="3924" y="1241"/>
                    <a:pt x="3385" y="1241"/>
                  </a:cubicBezTo>
                  <a:lnTo>
                    <a:pt x="2924" y="1241"/>
                  </a:lnTo>
                  <a:lnTo>
                    <a:pt x="2924" y="828"/>
                  </a:lnTo>
                  <a:cubicBezTo>
                    <a:pt x="2924" y="606"/>
                    <a:pt x="3106" y="424"/>
                    <a:pt x="3327" y="424"/>
                  </a:cubicBezTo>
                  <a:close/>
                  <a:moveTo>
                    <a:pt x="837" y="1"/>
                  </a:moveTo>
                  <a:cubicBezTo>
                    <a:pt x="375" y="1"/>
                    <a:pt x="0" y="376"/>
                    <a:pt x="0" y="837"/>
                  </a:cubicBezTo>
                  <a:cubicBezTo>
                    <a:pt x="0" y="1289"/>
                    <a:pt x="375" y="1664"/>
                    <a:pt x="837" y="1664"/>
                  </a:cubicBezTo>
                  <a:lnTo>
                    <a:pt x="1289" y="1664"/>
                  </a:lnTo>
                  <a:lnTo>
                    <a:pt x="1289" y="3395"/>
                  </a:lnTo>
                  <a:cubicBezTo>
                    <a:pt x="1289" y="3534"/>
                    <a:pt x="1395" y="3604"/>
                    <a:pt x="1500" y="3604"/>
                  </a:cubicBezTo>
                  <a:cubicBezTo>
                    <a:pt x="1606" y="3604"/>
                    <a:pt x="1712" y="3534"/>
                    <a:pt x="1712" y="3395"/>
                  </a:cubicBezTo>
                  <a:lnTo>
                    <a:pt x="1712" y="1664"/>
                  </a:lnTo>
                  <a:lnTo>
                    <a:pt x="2501" y="1664"/>
                  </a:lnTo>
                  <a:lnTo>
                    <a:pt x="2501" y="5962"/>
                  </a:lnTo>
                  <a:cubicBezTo>
                    <a:pt x="2501" y="6102"/>
                    <a:pt x="2606" y="6172"/>
                    <a:pt x="2712" y="6172"/>
                  </a:cubicBezTo>
                  <a:cubicBezTo>
                    <a:pt x="2818" y="6172"/>
                    <a:pt x="2924" y="6102"/>
                    <a:pt x="2924" y="5962"/>
                  </a:cubicBezTo>
                  <a:lnTo>
                    <a:pt x="2924" y="1664"/>
                  </a:lnTo>
                  <a:lnTo>
                    <a:pt x="3385" y="1664"/>
                  </a:lnTo>
                  <a:cubicBezTo>
                    <a:pt x="3847" y="1664"/>
                    <a:pt x="4212" y="1289"/>
                    <a:pt x="4212" y="837"/>
                  </a:cubicBezTo>
                  <a:cubicBezTo>
                    <a:pt x="4212" y="376"/>
                    <a:pt x="3847" y="1"/>
                    <a:pt x="3385" y="1"/>
                  </a:cubicBezTo>
                  <a:lnTo>
                    <a:pt x="3327" y="1"/>
                  </a:lnTo>
                  <a:cubicBezTo>
                    <a:pt x="2876" y="1"/>
                    <a:pt x="2501" y="376"/>
                    <a:pt x="2501" y="828"/>
                  </a:cubicBezTo>
                  <a:lnTo>
                    <a:pt x="2501" y="1241"/>
                  </a:lnTo>
                  <a:lnTo>
                    <a:pt x="1712" y="1241"/>
                  </a:lnTo>
                  <a:lnTo>
                    <a:pt x="1712" y="828"/>
                  </a:lnTo>
                  <a:cubicBezTo>
                    <a:pt x="1712" y="376"/>
                    <a:pt x="1337" y="1"/>
                    <a:pt x="875"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 name="Google Shape;14862;p81">
              <a:extLst>
                <a:ext uri="{FF2B5EF4-FFF2-40B4-BE49-F238E27FC236}">
                  <a16:creationId xmlns:a16="http://schemas.microsoft.com/office/drawing/2014/main" id="{A1F19CB3-0459-4961-8657-3A78A7FAA4C5}"/>
                </a:ext>
              </a:extLst>
            </p:cNvPr>
            <p:cNvSpPr/>
            <p:nvPr/>
          </p:nvSpPr>
          <p:spPr>
            <a:xfrm>
              <a:off x="1899311" y="3570866"/>
              <a:ext cx="11080" cy="55950"/>
            </a:xfrm>
            <a:custGeom>
              <a:avLst/>
              <a:gdLst/>
              <a:ahLst/>
              <a:cxnLst/>
              <a:rect l="l" t="t" r="r" b="b"/>
              <a:pathLst>
                <a:path w="424" h="2141" extrusionOk="0">
                  <a:moveTo>
                    <a:pt x="212" y="1"/>
                  </a:moveTo>
                  <a:cubicBezTo>
                    <a:pt x="97" y="1"/>
                    <a:pt x="1" y="97"/>
                    <a:pt x="1" y="222"/>
                  </a:cubicBezTo>
                  <a:lnTo>
                    <a:pt x="1" y="1924"/>
                  </a:lnTo>
                  <a:cubicBezTo>
                    <a:pt x="1" y="2068"/>
                    <a:pt x="107" y="2140"/>
                    <a:pt x="212" y="2140"/>
                  </a:cubicBezTo>
                  <a:cubicBezTo>
                    <a:pt x="318" y="2140"/>
                    <a:pt x="424" y="2068"/>
                    <a:pt x="424" y="1924"/>
                  </a:cubicBezTo>
                  <a:lnTo>
                    <a:pt x="424" y="222"/>
                  </a:lnTo>
                  <a:cubicBezTo>
                    <a:pt x="424" y="97"/>
                    <a:pt x="328" y="1"/>
                    <a:pt x="21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 name="Google Shape;14863;p81">
              <a:extLst>
                <a:ext uri="{FF2B5EF4-FFF2-40B4-BE49-F238E27FC236}">
                  <a16:creationId xmlns:a16="http://schemas.microsoft.com/office/drawing/2014/main" id="{21912266-7DC1-42FC-9A74-ED827931D66D}"/>
                </a:ext>
              </a:extLst>
            </p:cNvPr>
            <p:cNvSpPr/>
            <p:nvPr/>
          </p:nvSpPr>
          <p:spPr>
            <a:xfrm>
              <a:off x="1899311" y="3584429"/>
              <a:ext cx="5305" cy="42518"/>
            </a:xfrm>
            <a:custGeom>
              <a:avLst/>
              <a:gdLst/>
              <a:ahLst/>
              <a:cxnLst/>
              <a:rect l="l" t="t" r="r" b="b"/>
              <a:pathLst>
                <a:path w="203" h="1627" extrusionOk="0">
                  <a:moveTo>
                    <a:pt x="1" y="1"/>
                  </a:moveTo>
                  <a:lnTo>
                    <a:pt x="1" y="1405"/>
                  </a:lnTo>
                  <a:cubicBezTo>
                    <a:pt x="1" y="1520"/>
                    <a:pt x="87" y="1616"/>
                    <a:pt x="203" y="1626"/>
                  </a:cubicBezTo>
                  <a:lnTo>
                    <a:pt x="203" y="924"/>
                  </a:lnTo>
                  <a:cubicBezTo>
                    <a:pt x="203" y="607"/>
                    <a:pt x="136" y="289"/>
                    <a:pt x="1"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 name="Google Shape;14864;p81">
              <a:extLst>
                <a:ext uri="{FF2B5EF4-FFF2-40B4-BE49-F238E27FC236}">
                  <a16:creationId xmlns:a16="http://schemas.microsoft.com/office/drawing/2014/main" id="{FECC4551-1F4F-4692-B1A7-9DFF19644D39}"/>
                </a:ext>
              </a:extLst>
            </p:cNvPr>
            <p:cNvSpPr/>
            <p:nvPr/>
          </p:nvSpPr>
          <p:spPr>
            <a:xfrm>
              <a:off x="1891524" y="3678663"/>
              <a:ext cx="58328" cy="36220"/>
            </a:xfrm>
            <a:custGeom>
              <a:avLst/>
              <a:gdLst/>
              <a:ahLst/>
              <a:cxnLst/>
              <a:rect l="l" t="t" r="r" b="b"/>
              <a:pathLst>
                <a:path w="2232" h="1386" extrusionOk="0">
                  <a:moveTo>
                    <a:pt x="1" y="1"/>
                  </a:moveTo>
                  <a:lnTo>
                    <a:pt x="1" y="270"/>
                  </a:lnTo>
                  <a:cubicBezTo>
                    <a:pt x="1" y="886"/>
                    <a:pt x="501" y="1386"/>
                    <a:pt x="1116" y="1386"/>
                  </a:cubicBezTo>
                  <a:cubicBezTo>
                    <a:pt x="1732" y="1386"/>
                    <a:pt x="2232" y="886"/>
                    <a:pt x="2232" y="270"/>
                  </a:cubicBezTo>
                  <a:lnTo>
                    <a:pt x="2232" y="1"/>
                  </a:ln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 name="Google Shape;14865;p81">
              <a:extLst>
                <a:ext uri="{FF2B5EF4-FFF2-40B4-BE49-F238E27FC236}">
                  <a16:creationId xmlns:a16="http://schemas.microsoft.com/office/drawing/2014/main" id="{7C2D895D-3B18-45C3-8BF6-8BC0379F0821}"/>
                </a:ext>
              </a:extLst>
            </p:cNvPr>
            <p:cNvSpPr/>
            <p:nvPr/>
          </p:nvSpPr>
          <p:spPr>
            <a:xfrm>
              <a:off x="1876210" y="3611842"/>
              <a:ext cx="88720" cy="34939"/>
            </a:xfrm>
            <a:custGeom>
              <a:avLst/>
              <a:gdLst/>
              <a:ahLst/>
              <a:cxnLst/>
              <a:rect l="l" t="t" r="r" b="b"/>
              <a:pathLst>
                <a:path w="3395" h="1337" extrusionOk="0">
                  <a:moveTo>
                    <a:pt x="0" y="0"/>
                  </a:moveTo>
                  <a:lnTo>
                    <a:pt x="0" y="1337"/>
                  </a:lnTo>
                  <a:lnTo>
                    <a:pt x="3395" y="1337"/>
                  </a:lnTo>
                  <a:lnTo>
                    <a:pt x="3395" y="0"/>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 name="Google Shape;14866;p81">
              <a:extLst>
                <a:ext uri="{FF2B5EF4-FFF2-40B4-BE49-F238E27FC236}">
                  <a16:creationId xmlns:a16="http://schemas.microsoft.com/office/drawing/2014/main" id="{6076C513-85E9-41CE-A188-5A50D3EFBC96}"/>
                </a:ext>
              </a:extLst>
            </p:cNvPr>
            <p:cNvSpPr/>
            <p:nvPr/>
          </p:nvSpPr>
          <p:spPr>
            <a:xfrm>
              <a:off x="1876445" y="3646755"/>
              <a:ext cx="88485" cy="34965"/>
            </a:xfrm>
            <a:custGeom>
              <a:avLst/>
              <a:gdLst/>
              <a:ahLst/>
              <a:cxnLst/>
              <a:rect l="l" t="t" r="r" b="b"/>
              <a:pathLst>
                <a:path w="3386" h="1338" extrusionOk="0">
                  <a:moveTo>
                    <a:pt x="1" y="1"/>
                  </a:moveTo>
                  <a:lnTo>
                    <a:pt x="1" y="732"/>
                  </a:lnTo>
                  <a:cubicBezTo>
                    <a:pt x="1" y="1068"/>
                    <a:pt x="260" y="1337"/>
                    <a:pt x="597" y="1337"/>
                  </a:cubicBezTo>
                  <a:lnTo>
                    <a:pt x="2780" y="1337"/>
                  </a:lnTo>
                  <a:cubicBezTo>
                    <a:pt x="3116" y="1337"/>
                    <a:pt x="3386" y="1068"/>
                    <a:pt x="3386" y="732"/>
                  </a:cubicBezTo>
                  <a:lnTo>
                    <a:pt x="3386"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 name="Google Shape;14867;p81">
              <a:extLst>
                <a:ext uri="{FF2B5EF4-FFF2-40B4-BE49-F238E27FC236}">
                  <a16:creationId xmlns:a16="http://schemas.microsoft.com/office/drawing/2014/main" id="{C6346300-3C70-4558-886F-D6D035409791}"/>
                </a:ext>
              </a:extLst>
            </p:cNvPr>
            <p:cNvSpPr/>
            <p:nvPr/>
          </p:nvSpPr>
          <p:spPr>
            <a:xfrm>
              <a:off x="1920687" y="3678663"/>
              <a:ext cx="29164" cy="32195"/>
            </a:xfrm>
            <a:custGeom>
              <a:avLst/>
              <a:gdLst/>
              <a:ahLst/>
              <a:cxnLst/>
              <a:rect l="l" t="t" r="r" b="b"/>
              <a:pathLst>
                <a:path w="1116" h="1232" extrusionOk="0">
                  <a:moveTo>
                    <a:pt x="0" y="1"/>
                  </a:moveTo>
                  <a:lnTo>
                    <a:pt x="0" y="270"/>
                  </a:lnTo>
                  <a:cubicBezTo>
                    <a:pt x="0" y="664"/>
                    <a:pt x="212" y="1039"/>
                    <a:pt x="558" y="1232"/>
                  </a:cubicBezTo>
                  <a:cubicBezTo>
                    <a:pt x="895" y="1030"/>
                    <a:pt x="1106" y="664"/>
                    <a:pt x="1116" y="270"/>
                  </a:cubicBezTo>
                  <a:lnTo>
                    <a:pt x="1116"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 name="Google Shape;14868;p81">
              <a:extLst>
                <a:ext uri="{FF2B5EF4-FFF2-40B4-BE49-F238E27FC236}">
                  <a16:creationId xmlns:a16="http://schemas.microsoft.com/office/drawing/2014/main" id="{B04C222D-47A0-4A08-B4CB-A37BA503C55C}"/>
                </a:ext>
              </a:extLst>
            </p:cNvPr>
            <p:cNvSpPr/>
            <p:nvPr/>
          </p:nvSpPr>
          <p:spPr>
            <a:xfrm>
              <a:off x="1904590" y="3611842"/>
              <a:ext cx="60340" cy="34939"/>
            </a:xfrm>
            <a:custGeom>
              <a:avLst/>
              <a:gdLst/>
              <a:ahLst/>
              <a:cxnLst/>
              <a:rect l="l" t="t" r="r" b="b"/>
              <a:pathLst>
                <a:path w="2309" h="1337" extrusionOk="0">
                  <a:moveTo>
                    <a:pt x="1" y="0"/>
                  </a:moveTo>
                  <a:lnTo>
                    <a:pt x="1" y="1337"/>
                  </a:lnTo>
                  <a:lnTo>
                    <a:pt x="2309" y="1337"/>
                  </a:lnTo>
                  <a:lnTo>
                    <a:pt x="2309"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 name="Google Shape;14869;p81">
              <a:extLst>
                <a:ext uri="{FF2B5EF4-FFF2-40B4-BE49-F238E27FC236}">
                  <a16:creationId xmlns:a16="http://schemas.microsoft.com/office/drawing/2014/main" id="{9E6753EF-BD37-49DE-B07F-AEB96639FACB}"/>
                </a:ext>
              </a:extLst>
            </p:cNvPr>
            <p:cNvSpPr/>
            <p:nvPr/>
          </p:nvSpPr>
          <p:spPr>
            <a:xfrm>
              <a:off x="1904590" y="3646755"/>
              <a:ext cx="60340" cy="34965"/>
            </a:xfrm>
            <a:custGeom>
              <a:avLst/>
              <a:gdLst/>
              <a:ahLst/>
              <a:cxnLst/>
              <a:rect l="l" t="t" r="r" b="b"/>
              <a:pathLst>
                <a:path w="2309" h="1338" extrusionOk="0">
                  <a:moveTo>
                    <a:pt x="1" y="1"/>
                  </a:moveTo>
                  <a:lnTo>
                    <a:pt x="1" y="732"/>
                  </a:lnTo>
                  <a:cubicBezTo>
                    <a:pt x="1" y="1068"/>
                    <a:pt x="270" y="1337"/>
                    <a:pt x="607" y="1337"/>
                  </a:cubicBezTo>
                  <a:lnTo>
                    <a:pt x="1703" y="1337"/>
                  </a:lnTo>
                  <a:cubicBezTo>
                    <a:pt x="2039" y="1337"/>
                    <a:pt x="2309" y="1068"/>
                    <a:pt x="2309" y="732"/>
                  </a:cubicBezTo>
                  <a:lnTo>
                    <a:pt x="2309" y="1"/>
                  </a:ln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5" name="Group 24">
            <a:extLst>
              <a:ext uri="{FF2B5EF4-FFF2-40B4-BE49-F238E27FC236}">
                <a16:creationId xmlns:a16="http://schemas.microsoft.com/office/drawing/2014/main" id="{593DAF69-533B-4BDB-AD63-40D920A585B0}"/>
              </a:ext>
            </a:extLst>
          </p:cNvPr>
          <p:cNvGrpSpPr/>
          <p:nvPr/>
        </p:nvGrpSpPr>
        <p:grpSpPr>
          <a:xfrm>
            <a:off x="0" y="1"/>
            <a:ext cx="12192000" cy="6874294"/>
            <a:chOff x="0" y="1"/>
            <a:chExt cx="12192000" cy="6874294"/>
          </a:xfrm>
          <a:solidFill>
            <a:srgbClr val="960505"/>
          </a:solidFill>
        </p:grpSpPr>
        <p:grpSp>
          <p:nvGrpSpPr>
            <p:cNvPr id="18" name="Group 17">
              <a:extLst>
                <a:ext uri="{FF2B5EF4-FFF2-40B4-BE49-F238E27FC236}">
                  <a16:creationId xmlns:a16="http://schemas.microsoft.com/office/drawing/2014/main" id="{0E8A4B93-940B-4269-992D-A5557A4EA6FC}"/>
                </a:ext>
              </a:extLst>
            </p:cNvPr>
            <p:cNvGrpSpPr/>
            <p:nvPr/>
          </p:nvGrpSpPr>
          <p:grpSpPr>
            <a:xfrm>
              <a:off x="0" y="1"/>
              <a:ext cx="12192000" cy="6874294"/>
              <a:chOff x="0" y="-16294"/>
              <a:chExt cx="12192000" cy="6874294"/>
            </a:xfrm>
            <a:grpFill/>
          </p:grpSpPr>
          <p:sp>
            <p:nvSpPr>
              <p:cNvPr id="19" name="Rectangle 18">
                <a:extLst>
                  <a:ext uri="{FF2B5EF4-FFF2-40B4-BE49-F238E27FC236}">
                    <a16:creationId xmlns:a16="http://schemas.microsoft.com/office/drawing/2014/main" id="{6295D5B3-E69E-42BD-8F40-CFFF409AA723}"/>
                  </a:ext>
                </a:extLst>
              </p:cNvPr>
              <p:cNvSpPr/>
              <p:nvPr/>
            </p:nvSpPr>
            <p:spPr>
              <a:xfrm>
                <a:off x="0" y="6687334"/>
                <a:ext cx="12192000" cy="170666"/>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cs typeface="B Nazanin" panose="00000400000000000000" pitchFamily="2" charset="-78"/>
                </a:endParaRPr>
              </a:p>
            </p:txBody>
          </p:sp>
          <p:sp>
            <p:nvSpPr>
              <p:cNvPr id="20" name="Rectangle 19">
                <a:extLst>
                  <a:ext uri="{FF2B5EF4-FFF2-40B4-BE49-F238E27FC236}">
                    <a16:creationId xmlns:a16="http://schemas.microsoft.com/office/drawing/2014/main" id="{5E0C5455-4EFB-4391-B585-65C76621BAF1}"/>
                  </a:ext>
                </a:extLst>
              </p:cNvPr>
              <p:cNvSpPr/>
              <p:nvPr/>
            </p:nvSpPr>
            <p:spPr>
              <a:xfrm>
                <a:off x="11978863" y="-16294"/>
                <a:ext cx="143467" cy="6703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1" name="Rectangle 20">
                <a:extLst>
                  <a:ext uri="{FF2B5EF4-FFF2-40B4-BE49-F238E27FC236}">
                    <a16:creationId xmlns:a16="http://schemas.microsoft.com/office/drawing/2014/main" id="{DC19F54E-8765-4E18-A9DA-14C2A5270592}"/>
                  </a:ext>
                </a:extLst>
              </p:cNvPr>
              <p:cNvSpPr/>
              <p:nvPr/>
            </p:nvSpPr>
            <p:spPr>
              <a:xfrm>
                <a:off x="11826386" y="1388652"/>
                <a:ext cx="107005" cy="5298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2" name="Rectangle 21">
                <a:extLst>
                  <a:ext uri="{FF2B5EF4-FFF2-40B4-BE49-F238E27FC236}">
                    <a16:creationId xmlns:a16="http://schemas.microsoft.com/office/drawing/2014/main" id="{B2F1655F-3C44-4938-92E1-C4FC9D09E21D}"/>
                  </a:ext>
                </a:extLst>
              </p:cNvPr>
              <p:cNvSpPr/>
              <p:nvPr/>
            </p:nvSpPr>
            <p:spPr>
              <a:xfrm>
                <a:off x="11673909" y="6070997"/>
                <a:ext cx="107005" cy="6163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anose="00000400000000000000" pitchFamily="2" charset="-78"/>
                </a:endParaRPr>
              </a:p>
            </p:txBody>
          </p:sp>
        </p:grpSp>
        <p:sp>
          <p:nvSpPr>
            <p:cNvPr id="91" name="Oval 90">
              <a:extLst>
                <a:ext uri="{FF2B5EF4-FFF2-40B4-BE49-F238E27FC236}">
                  <a16:creationId xmlns:a16="http://schemas.microsoft.com/office/drawing/2014/main" id="{96C857DB-D0CE-40A3-B399-5C2B30E9049E}"/>
                </a:ext>
              </a:extLst>
            </p:cNvPr>
            <p:cNvSpPr/>
            <p:nvPr/>
          </p:nvSpPr>
          <p:spPr>
            <a:xfrm>
              <a:off x="60961" y="6384862"/>
              <a:ext cx="470883" cy="489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5</a:t>
              </a:r>
              <a:endParaRPr lang="en-US" b="1" dirty="0">
                <a:solidFill>
                  <a:schemeClr val="bg1"/>
                </a:solidFill>
                <a:cs typeface="B Nazanin" panose="00000400000000000000" pitchFamily="2" charset="-78"/>
              </a:endParaRPr>
            </a:p>
          </p:txBody>
        </p:sp>
      </p:grpSp>
      <p:grpSp>
        <p:nvGrpSpPr>
          <p:cNvPr id="41" name="Group 40">
            <a:extLst>
              <a:ext uri="{FF2B5EF4-FFF2-40B4-BE49-F238E27FC236}">
                <a16:creationId xmlns:a16="http://schemas.microsoft.com/office/drawing/2014/main" id="{AA1E08A0-D099-43A3-9023-5934DE4C8FAF}"/>
              </a:ext>
            </a:extLst>
          </p:cNvPr>
          <p:cNvGrpSpPr/>
          <p:nvPr/>
        </p:nvGrpSpPr>
        <p:grpSpPr>
          <a:xfrm>
            <a:off x="4573480" y="346223"/>
            <a:ext cx="7618519" cy="1124672"/>
            <a:chOff x="6596592" y="294369"/>
            <a:chExt cx="5595408" cy="1124672"/>
          </a:xfrm>
        </p:grpSpPr>
        <p:sp>
          <p:nvSpPr>
            <p:cNvPr id="42" name="Rectangle 41">
              <a:extLst>
                <a:ext uri="{FF2B5EF4-FFF2-40B4-BE49-F238E27FC236}">
                  <a16:creationId xmlns:a16="http://schemas.microsoft.com/office/drawing/2014/main" id="{AF11DF6F-B7FC-4336-A699-E8CAD262AFC4}"/>
                </a:ext>
              </a:extLst>
            </p:cNvPr>
            <p:cNvSpPr/>
            <p:nvPr/>
          </p:nvSpPr>
          <p:spPr>
            <a:xfrm>
              <a:off x="7132320" y="334190"/>
              <a:ext cx="5059680"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prstClr val="black"/>
                  </a:solidFill>
                  <a:cs typeface="B Nazanin" panose="00000400000000000000" pitchFamily="2" charset="-78"/>
                </a:rPr>
                <a:t>مزیت‌های فنی و رقابتی محصول و کاربری‌های آن        </a:t>
              </a:r>
              <a:r>
                <a:rPr lang="en-US" sz="2800" b="1" dirty="0">
                  <a:solidFill>
                    <a:schemeClr val="tx1"/>
                  </a:solidFill>
                  <a:cs typeface="B Nazanin" panose="00000400000000000000" pitchFamily="2" charset="-78"/>
                </a:rPr>
                <a:t> </a:t>
              </a:r>
              <a:endParaRPr lang="en-US" sz="2800" b="1" dirty="0">
                <a:solidFill>
                  <a:prstClr val="black"/>
                </a:solidFill>
                <a:latin typeface="Times New Roman" panose="02020603050405020304" pitchFamily="18" charset="0"/>
                <a:cs typeface="B Nazanin" panose="00000400000000000000" pitchFamily="2" charset="-78"/>
              </a:endParaRPr>
            </a:p>
          </p:txBody>
        </p:sp>
        <p:sp>
          <p:nvSpPr>
            <p:cNvPr id="44" name="Rectangle 43">
              <a:extLst>
                <a:ext uri="{FF2B5EF4-FFF2-40B4-BE49-F238E27FC236}">
                  <a16:creationId xmlns:a16="http://schemas.microsoft.com/office/drawing/2014/main" id="{C81D392A-3E54-4196-9C48-F50F69ADC0EA}"/>
                </a:ext>
              </a:extLst>
            </p:cNvPr>
            <p:cNvSpPr/>
            <p:nvPr/>
          </p:nvSpPr>
          <p:spPr>
            <a:xfrm>
              <a:off x="6803546" y="334189"/>
              <a:ext cx="274221"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45" name="Rectangle 44">
              <a:extLst>
                <a:ext uri="{FF2B5EF4-FFF2-40B4-BE49-F238E27FC236}">
                  <a16:creationId xmlns:a16="http://schemas.microsoft.com/office/drawing/2014/main" id="{74D61F11-F2A3-4265-B975-4A0274F53A65}"/>
                </a:ext>
              </a:extLst>
            </p:cNvPr>
            <p:cNvSpPr/>
            <p:nvPr/>
          </p:nvSpPr>
          <p:spPr>
            <a:xfrm>
              <a:off x="6596592" y="334189"/>
              <a:ext cx="152400"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46" name="Arrow: Chevron 45">
              <a:extLst>
                <a:ext uri="{FF2B5EF4-FFF2-40B4-BE49-F238E27FC236}">
                  <a16:creationId xmlns:a16="http://schemas.microsoft.com/office/drawing/2014/main" id="{FFEB390F-4309-4682-BB64-02C96EEC7A42}"/>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B Nazanin" panose="00000400000000000000" pitchFamily="2" charset="-78"/>
              </a:endParaRPr>
            </a:p>
          </p:txBody>
        </p:sp>
      </p:grpSp>
      <p:grpSp>
        <p:nvGrpSpPr>
          <p:cNvPr id="6" name="Group 5">
            <a:extLst>
              <a:ext uri="{FF2B5EF4-FFF2-40B4-BE49-F238E27FC236}">
                <a16:creationId xmlns:a16="http://schemas.microsoft.com/office/drawing/2014/main" id="{75D06F57-1500-439A-9A33-A0C2684F6876}"/>
              </a:ext>
            </a:extLst>
          </p:cNvPr>
          <p:cNvGrpSpPr/>
          <p:nvPr/>
        </p:nvGrpSpPr>
        <p:grpSpPr>
          <a:xfrm>
            <a:off x="3113141" y="2021283"/>
            <a:ext cx="6270172" cy="672738"/>
            <a:chOff x="2978331" y="2274669"/>
            <a:chExt cx="6270172" cy="672738"/>
          </a:xfrm>
        </p:grpSpPr>
        <p:sp>
          <p:nvSpPr>
            <p:cNvPr id="5" name="Arrow: Pentagon 4">
              <a:extLst>
                <a:ext uri="{FF2B5EF4-FFF2-40B4-BE49-F238E27FC236}">
                  <a16:creationId xmlns:a16="http://schemas.microsoft.com/office/drawing/2014/main" id="{55796AD0-180C-45AF-94D0-F1C88DF03B4E}"/>
                </a:ext>
              </a:extLst>
            </p:cNvPr>
            <p:cNvSpPr/>
            <p:nvPr/>
          </p:nvSpPr>
          <p:spPr>
            <a:xfrm rot="10800000">
              <a:off x="2978331" y="2274670"/>
              <a:ext cx="6270172" cy="672737"/>
            </a:xfrm>
            <a:prstGeom prst="homePlate">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48" name="Arrow: Chevron 47">
              <a:extLst>
                <a:ext uri="{FF2B5EF4-FFF2-40B4-BE49-F238E27FC236}">
                  <a16:creationId xmlns:a16="http://schemas.microsoft.com/office/drawing/2014/main" id="{4ACB6FFD-42C5-405E-87CB-65C18A9E1126}"/>
                </a:ext>
              </a:extLst>
            </p:cNvPr>
            <p:cNvSpPr/>
            <p:nvPr/>
          </p:nvSpPr>
          <p:spPr>
            <a:xfrm rot="10800000">
              <a:off x="3213363" y="2274669"/>
              <a:ext cx="548740" cy="672738"/>
            </a:xfrm>
            <a:prstGeom prst="chevron">
              <a:avLst/>
            </a:prstGeom>
            <a:solidFill>
              <a:srgbClr val="960505"/>
            </a:solid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B Nazanin" panose="00000400000000000000" pitchFamily="2" charset="-78"/>
              </a:endParaRPr>
            </a:p>
          </p:txBody>
        </p:sp>
      </p:grpSp>
      <p:grpSp>
        <p:nvGrpSpPr>
          <p:cNvPr id="50" name="Group 49">
            <a:extLst>
              <a:ext uri="{FF2B5EF4-FFF2-40B4-BE49-F238E27FC236}">
                <a16:creationId xmlns:a16="http://schemas.microsoft.com/office/drawing/2014/main" id="{D83A983C-9118-40B0-BF44-518B20797517}"/>
              </a:ext>
            </a:extLst>
          </p:cNvPr>
          <p:cNvGrpSpPr/>
          <p:nvPr/>
        </p:nvGrpSpPr>
        <p:grpSpPr>
          <a:xfrm>
            <a:off x="3714850" y="2854760"/>
            <a:ext cx="6270172" cy="672738"/>
            <a:chOff x="2978331" y="2274669"/>
            <a:chExt cx="6270172" cy="672738"/>
          </a:xfrm>
        </p:grpSpPr>
        <p:sp>
          <p:nvSpPr>
            <p:cNvPr id="51" name="Arrow: Pentagon 50">
              <a:extLst>
                <a:ext uri="{FF2B5EF4-FFF2-40B4-BE49-F238E27FC236}">
                  <a16:creationId xmlns:a16="http://schemas.microsoft.com/office/drawing/2014/main" id="{076A2705-4EAB-4B16-AFC3-D8F5AC05FA1A}"/>
                </a:ext>
              </a:extLst>
            </p:cNvPr>
            <p:cNvSpPr/>
            <p:nvPr/>
          </p:nvSpPr>
          <p:spPr>
            <a:xfrm rot="10800000">
              <a:off x="2978331" y="2274670"/>
              <a:ext cx="6270172" cy="672737"/>
            </a:xfrm>
            <a:prstGeom prst="homePlate">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anose="00000400000000000000" pitchFamily="2" charset="-78"/>
              </a:endParaRPr>
            </a:p>
          </p:txBody>
        </p:sp>
        <p:sp>
          <p:nvSpPr>
            <p:cNvPr id="52" name="Arrow: Chevron 51">
              <a:extLst>
                <a:ext uri="{FF2B5EF4-FFF2-40B4-BE49-F238E27FC236}">
                  <a16:creationId xmlns:a16="http://schemas.microsoft.com/office/drawing/2014/main" id="{9946F467-5210-44CA-9E35-79495A32D75F}"/>
                </a:ext>
              </a:extLst>
            </p:cNvPr>
            <p:cNvSpPr/>
            <p:nvPr/>
          </p:nvSpPr>
          <p:spPr>
            <a:xfrm rot="10800000">
              <a:off x="3213363" y="2274669"/>
              <a:ext cx="548740" cy="672738"/>
            </a:xfrm>
            <a:prstGeom prst="chevron">
              <a:avLst/>
            </a:prstGeom>
            <a:solidFill>
              <a:srgbClr val="960505"/>
            </a:solid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B Nazanin" panose="00000400000000000000" pitchFamily="2" charset="-78"/>
              </a:endParaRPr>
            </a:p>
          </p:txBody>
        </p:sp>
      </p:grpSp>
      <p:grpSp>
        <p:nvGrpSpPr>
          <p:cNvPr id="53" name="Group 52">
            <a:extLst>
              <a:ext uri="{FF2B5EF4-FFF2-40B4-BE49-F238E27FC236}">
                <a16:creationId xmlns:a16="http://schemas.microsoft.com/office/drawing/2014/main" id="{D40561CB-510C-4A39-915F-09C85ED7B233}"/>
              </a:ext>
            </a:extLst>
          </p:cNvPr>
          <p:cNvGrpSpPr/>
          <p:nvPr/>
        </p:nvGrpSpPr>
        <p:grpSpPr>
          <a:xfrm>
            <a:off x="4353444" y="3691197"/>
            <a:ext cx="6704535" cy="672738"/>
            <a:chOff x="2978331" y="2274669"/>
            <a:chExt cx="6270172" cy="672738"/>
          </a:xfrm>
        </p:grpSpPr>
        <p:sp>
          <p:nvSpPr>
            <p:cNvPr id="54" name="Arrow: Pentagon 53">
              <a:extLst>
                <a:ext uri="{FF2B5EF4-FFF2-40B4-BE49-F238E27FC236}">
                  <a16:creationId xmlns:a16="http://schemas.microsoft.com/office/drawing/2014/main" id="{2087201B-52CB-422A-ABE2-62D3A56DB70B}"/>
                </a:ext>
              </a:extLst>
            </p:cNvPr>
            <p:cNvSpPr/>
            <p:nvPr/>
          </p:nvSpPr>
          <p:spPr>
            <a:xfrm rot="10800000">
              <a:off x="2978331" y="2274670"/>
              <a:ext cx="6270172" cy="672737"/>
            </a:xfrm>
            <a:prstGeom prst="homePlate">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55" name="Arrow: Chevron 54">
              <a:extLst>
                <a:ext uri="{FF2B5EF4-FFF2-40B4-BE49-F238E27FC236}">
                  <a16:creationId xmlns:a16="http://schemas.microsoft.com/office/drawing/2014/main" id="{F80E023C-3DB9-4FEF-85D5-50665A3D716F}"/>
                </a:ext>
              </a:extLst>
            </p:cNvPr>
            <p:cNvSpPr/>
            <p:nvPr/>
          </p:nvSpPr>
          <p:spPr>
            <a:xfrm rot="10800000">
              <a:off x="3213363" y="2274669"/>
              <a:ext cx="548740" cy="672738"/>
            </a:xfrm>
            <a:prstGeom prst="chevron">
              <a:avLst/>
            </a:prstGeom>
            <a:solidFill>
              <a:srgbClr val="960505"/>
            </a:solid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B Nazanin" panose="00000400000000000000" pitchFamily="2" charset="-78"/>
              </a:endParaRPr>
            </a:p>
          </p:txBody>
        </p:sp>
      </p:grpSp>
      <p:grpSp>
        <p:nvGrpSpPr>
          <p:cNvPr id="56" name="Group 55">
            <a:extLst>
              <a:ext uri="{FF2B5EF4-FFF2-40B4-BE49-F238E27FC236}">
                <a16:creationId xmlns:a16="http://schemas.microsoft.com/office/drawing/2014/main" id="{40866B7D-0936-4B11-B976-63302D8FBBC5}"/>
              </a:ext>
            </a:extLst>
          </p:cNvPr>
          <p:cNvGrpSpPr/>
          <p:nvPr/>
        </p:nvGrpSpPr>
        <p:grpSpPr>
          <a:xfrm>
            <a:off x="3714850" y="4514105"/>
            <a:ext cx="6270172" cy="672738"/>
            <a:chOff x="2978331" y="2274669"/>
            <a:chExt cx="6270172" cy="672738"/>
          </a:xfrm>
        </p:grpSpPr>
        <p:sp>
          <p:nvSpPr>
            <p:cNvPr id="57" name="Arrow: Pentagon 56">
              <a:extLst>
                <a:ext uri="{FF2B5EF4-FFF2-40B4-BE49-F238E27FC236}">
                  <a16:creationId xmlns:a16="http://schemas.microsoft.com/office/drawing/2014/main" id="{E93D9761-4FC0-485B-B1E8-FE816B638C8F}"/>
                </a:ext>
              </a:extLst>
            </p:cNvPr>
            <p:cNvSpPr/>
            <p:nvPr/>
          </p:nvSpPr>
          <p:spPr>
            <a:xfrm rot="10800000">
              <a:off x="2978331" y="2274670"/>
              <a:ext cx="6270172" cy="672737"/>
            </a:xfrm>
            <a:prstGeom prst="homePlate">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58" name="Arrow: Chevron 57">
              <a:extLst>
                <a:ext uri="{FF2B5EF4-FFF2-40B4-BE49-F238E27FC236}">
                  <a16:creationId xmlns:a16="http://schemas.microsoft.com/office/drawing/2014/main" id="{5714573E-1D12-4F88-9ED4-67F1449F24E5}"/>
                </a:ext>
              </a:extLst>
            </p:cNvPr>
            <p:cNvSpPr/>
            <p:nvPr/>
          </p:nvSpPr>
          <p:spPr>
            <a:xfrm rot="10800000">
              <a:off x="3213363" y="2274669"/>
              <a:ext cx="548740" cy="672738"/>
            </a:xfrm>
            <a:prstGeom prst="chevron">
              <a:avLst/>
            </a:prstGeom>
            <a:solidFill>
              <a:srgbClr val="960505"/>
            </a:solid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B Nazanin" panose="00000400000000000000" pitchFamily="2" charset="-78"/>
              </a:endParaRPr>
            </a:p>
          </p:txBody>
        </p:sp>
      </p:grpSp>
      <p:grpSp>
        <p:nvGrpSpPr>
          <p:cNvPr id="59" name="Group 58">
            <a:extLst>
              <a:ext uri="{FF2B5EF4-FFF2-40B4-BE49-F238E27FC236}">
                <a16:creationId xmlns:a16="http://schemas.microsoft.com/office/drawing/2014/main" id="{7EF876AA-FE26-4876-BC7A-096DF5319AA7}"/>
              </a:ext>
            </a:extLst>
          </p:cNvPr>
          <p:cNvGrpSpPr/>
          <p:nvPr/>
        </p:nvGrpSpPr>
        <p:grpSpPr>
          <a:xfrm>
            <a:off x="2785463" y="5355307"/>
            <a:ext cx="8689238" cy="772716"/>
            <a:chOff x="2978331" y="2274669"/>
            <a:chExt cx="6270172" cy="672738"/>
          </a:xfrm>
        </p:grpSpPr>
        <p:sp>
          <p:nvSpPr>
            <p:cNvPr id="60" name="Arrow: Pentagon 59">
              <a:extLst>
                <a:ext uri="{FF2B5EF4-FFF2-40B4-BE49-F238E27FC236}">
                  <a16:creationId xmlns:a16="http://schemas.microsoft.com/office/drawing/2014/main" id="{765CF768-CF3C-4445-91D9-8CF77B5BC793}"/>
                </a:ext>
              </a:extLst>
            </p:cNvPr>
            <p:cNvSpPr/>
            <p:nvPr/>
          </p:nvSpPr>
          <p:spPr>
            <a:xfrm rot="10800000">
              <a:off x="2978331" y="2274670"/>
              <a:ext cx="6270172" cy="672737"/>
            </a:xfrm>
            <a:prstGeom prst="homePlate">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61" name="Arrow: Chevron 60">
              <a:extLst>
                <a:ext uri="{FF2B5EF4-FFF2-40B4-BE49-F238E27FC236}">
                  <a16:creationId xmlns:a16="http://schemas.microsoft.com/office/drawing/2014/main" id="{80390276-0EAE-481D-A331-56206822A0E1}"/>
                </a:ext>
              </a:extLst>
            </p:cNvPr>
            <p:cNvSpPr/>
            <p:nvPr/>
          </p:nvSpPr>
          <p:spPr>
            <a:xfrm rot="10800000">
              <a:off x="3213363" y="2274669"/>
              <a:ext cx="548740" cy="672738"/>
            </a:xfrm>
            <a:prstGeom prst="chevron">
              <a:avLst/>
            </a:prstGeom>
            <a:solidFill>
              <a:srgbClr val="960505"/>
            </a:solid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B Nazanin" panose="00000400000000000000" pitchFamily="2" charset="-78"/>
              </a:endParaRPr>
            </a:p>
          </p:txBody>
        </p:sp>
      </p:grpSp>
      <p:sp>
        <p:nvSpPr>
          <p:cNvPr id="24" name="Oval 23">
            <a:extLst>
              <a:ext uri="{FF2B5EF4-FFF2-40B4-BE49-F238E27FC236}">
                <a16:creationId xmlns:a16="http://schemas.microsoft.com/office/drawing/2014/main" id="{5F8E6844-E706-4C83-944E-F260ADADE852}"/>
              </a:ext>
            </a:extLst>
          </p:cNvPr>
          <p:cNvSpPr/>
          <p:nvPr/>
        </p:nvSpPr>
        <p:spPr>
          <a:xfrm>
            <a:off x="1271777" y="2694021"/>
            <a:ext cx="2273451" cy="26866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2" name="TextBox 1"/>
          <p:cNvSpPr txBox="1"/>
          <p:nvPr/>
        </p:nvSpPr>
        <p:spPr>
          <a:xfrm>
            <a:off x="4960886" y="2172986"/>
            <a:ext cx="4001985" cy="400110"/>
          </a:xfrm>
          <a:prstGeom prst="rect">
            <a:avLst/>
          </a:prstGeom>
          <a:noFill/>
        </p:spPr>
        <p:txBody>
          <a:bodyPr wrap="square" rtlCol="0">
            <a:spAutoFit/>
          </a:bodyPr>
          <a:lstStyle/>
          <a:p>
            <a:pPr algn="just" rtl="1"/>
            <a:r>
              <a:rPr lang="fa-IR" sz="2000" b="1" dirty="0">
                <a:cs typeface="B Mitra" panose="00000400000000000000" pitchFamily="2" charset="-78"/>
              </a:rPr>
              <a:t>کاهش وزن نسبت به نمونه‌های معمول</a:t>
            </a:r>
            <a:endParaRPr lang="en-US" sz="2000" b="1" dirty="0">
              <a:cs typeface="B Mitra" panose="00000400000000000000" pitchFamily="2" charset="-78"/>
            </a:endParaRPr>
          </a:p>
        </p:txBody>
      </p:sp>
      <p:sp>
        <p:nvSpPr>
          <p:cNvPr id="62" name="TextBox 61"/>
          <p:cNvSpPr txBox="1"/>
          <p:nvPr/>
        </p:nvSpPr>
        <p:spPr>
          <a:xfrm>
            <a:off x="5105801" y="2941040"/>
            <a:ext cx="4001985" cy="400110"/>
          </a:xfrm>
          <a:prstGeom prst="rect">
            <a:avLst/>
          </a:prstGeom>
          <a:noFill/>
        </p:spPr>
        <p:txBody>
          <a:bodyPr wrap="square" rtlCol="0">
            <a:spAutoFit/>
          </a:bodyPr>
          <a:lstStyle>
            <a:defPPr>
              <a:defRPr lang="en-US"/>
            </a:defPPr>
            <a:lvl1pPr algn="just" rtl="1">
              <a:defRPr sz="2000" b="1">
                <a:cs typeface="B Mitra" panose="00000400000000000000" pitchFamily="2" charset="-78"/>
              </a:defRPr>
            </a:lvl1pPr>
          </a:lstStyle>
          <a:p>
            <a:r>
              <a:rPr lang="fa-IR" dirty="0"/>
              <a:t>کاهش حجم نسبت به نمونه‌های معمول</a:t>
            </a:r>
            <a:endParaRPr lang="en-US" dirty="0"/>
          </a:p>
        </p:txBody>
      </p:sp>
      <p:sp>
        <p:nvSpPr>
          <p:cNvPr id="63" name="TextBox 62"/>
          <p:cNvSpPr txBox="1"/>
          <p:nvPr/>
        </p:nvSpPr>
        <p:spPr>
          <a:xfrm>
            <a:off x="4948403" y="3805828"/>
            <a:ext cx="5801199" cy="400110"/>
          </a:xfrm>
          <a:prstGeom prst="rect">
            <a:avLst/>
          </a:prstGeom>
          <a:noFill/>
        </p:spPr>
        <p:txBody>
          <a:bodyPr wrap="square" rtlCol="0">
            <a:spAutoFit/>
          </a:bodyPr>
          <a:lstStyle/>
          <a:p>
            <a:pPr algn="just" rtl="1"/>
            <a:r>
              <a:rPr lang="fa-IR" sz="2000" b="1" dirty="0">
                <a:cs typeface="B Mitra" panose="00000400000000000000" pitchFamily="2" charset="-78"/>
              </a:rPr>
              <a:t>کاهش هزینه تمام‌شده سکسیونر گازی نسبت به نمونه‌های معمول</a:t>
            </a:r>
            <a:endParaRPr lang="en-US" sz="2000" b="1" dirty="0">
              <a:cs typeface="B Mitra" panose="00000400000000000000" pitchFamily="2" charset="-78"/>
            </a:endParaRPr>
          </a:p>
        </p:txBody>
      </p:sp>
      <p:sp>
        <p:nvSpPr>
          <p:cNvPr id="64" name="TextBox 63"/>
          <p:cNvSpPr txBox="1"/>
          <p:nvPr/>
        </p:nvSpPr>
        <p:spPr>
          <a:xfrm>
            <a:off x="4601872" y="4659566"/>
            <a:ext cx="4001985" cy="400110"/>
          </a:xfrm>
          <a:prstGeom prst="rect">
            <a:avLst/>
          </a:prstGeom>
          <a:noFill/>
        </p:spPr>
        <p:txBody>
          <a:bodyPr wrap="square" rtlCol="0">
            <a:spAutoFit/>
          </a:bodyPr>
          <a:lstStyle/>
          <a:p>
            <a:pPr algn="just" rtl="1"/>
            <a:r>
              <a:rPr lang="fa-IR" sz="2000" b="1" dirty="0">
                <a:cs typeface="B Mitra" panose="00000400000000000000" pitchFamily="2" charset="-78"/>
              </a:rPr>
              <a:t>سهولت در نصب</a:t>
            </a:r>
            <a:endParaRPr lang="en-US" sz="2000" b="1" dirty="0">
              <a:cs typeface="B Mitra" panose="00000400000000000000" pitchFamily="2" charset="-78"/>
            </a:endParaRPr>
          </a:p>
        </p:txBody>
      </p:sp>
      <p:sp>
        <p:nvSpPr>
          <p:cNvPr id="65" name="TextBox 64"/>
          <p:cNvSpPr txBox="1"/>
          <p:nvPr/>
        </p:nvSpPr>
        <p:spPr>
          <a:xfrm>
            <a:off x="3714850" y="5441977"/>
            <a:ext cx="7673586" cy="646331"/>
          </a:xfrm>
          <a:prstGeom prst="rect">
            <a:avLst/>
          </a:prstGeom>
          <a:noFill/>
        </p:spPr>
        <p:txBody>
          <a:bodyPr wrap="square" rtlCol="0">
            <a:spAutoFit/>
          </a:bodyPr>
          <a:lstStyle/>
          <a:p>
            <a:pPr algn="just" rtl="1"/>
            <a:r>
              <a:rPr lang="fa-IR" b="1" dirty="0">
                <a:cs typeface="B Mitra" panose="00000400000000000000" pitchFamily="2" charset="-78"/>
              </a:rPr>
              <a:t>قابلیت استفاده از تکنولوژی استفاده شده در این محصول برای مصارف دیگر برداشت انرژی از خطوط هوایی فشارقوی</a:t>
            </a:r>
            <a:endParaRPr lang="en-US" b="1" dirty="0">
              <a:cs typeface="B Mitra" panose="00000400000000000000" pitchFamily="2" charset="-78"/>
            </a:endParaRPr>
          </a:p>
        </p:txBody>
      </p:sp>
    </p:spTree>
    <p:extLst>
      <p:ext uri="{BB962C8B-B14F-4D97-AF65-F5344CB8AC3E}">
        <p14:creationId xmlns:p14="http://schemas.microsoft.com/office/powerpoint/2010/main" val="338075603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7" name="Group 6">
            <a:extLst>
              <a:ext uri="{FF2B5EF4-FFF2-40B4-BE49-F238E27FC236}">
                <a16:creationId xmlns:a16="http://schemas.microsoft.com/office/drawing/2014/main" id="{24D38874-43C6-4A88-A565-D2C0D3C228AC}"/>
              </a:ext>
            </a:extLst>
          </p:cNvPr>
          <p:cNvGrpSpPr/>
          <p:nvPr/>
        </p:nvGrpSpPr>
        <p:grpSpPr>
          <a:xfrm>
            <a:off x="0" y="5488524"/>
            <a:ext cx="12192000" cy="1384663"/>
            <a:chOff x="0" y="5473337"/>
            <a:chExt cx="12192000" cy="1384663"/>
          </a:xfrm>
        </p:grpSpPr>
        <p:grpSp>
          <p:nvGrpSpPr>
            <p:cNvPr id="18" name="Group 17">
              <a:extLst>
                <a:ext uri="{FF2B5EF4-FFF2-40B4-BE49-F238E27FC236}">
                  <a16:creationId xmlns:a16="http://schemas.microsoft.com/office/drawing/2014/main" id="{0E8A4B93-940B-4269-992D-A5557A4EA6FC}"/>
                </a:ext>
              </a:extLst>
            </p:cNvPr>
            <p:cNvGrpSpPr/>
            <p:nvPr/>
          </p:nvGrpSpPr>
          <p:grpSpPr>
            <a:xfrm>
              <a:off x="0" y="5473337"/>
              <a:ext cx="12192000" cy="1384663"/>
              <a:chOff x="0" y="5473337"/>
              <a:chExt cx="12192000" cy="1384663"/>
            </a:xfrm>
          </p:grpSpPr>
          <p:sp>
            <p:nvSpPr>
              <p:cNvPr id="19" name="Rectangle 18">
                <a:extLst>
                  <a:ext uri="{FF2B5EF4-FFF2-40B4-BE49-F238E27FC236}">
                    <a16:creationId xmlns:a16="http://schemas.microsoft.com/office/drawing/2014/main" id="{6295D5B3-E69E-42BD-8F40-CFFF409AA723}"/>
                  </a:ext>
                </a:extLst>
              </p:cNvPr>
              <p:cNvSpPr/>
              <p:nvPr/>
            </p:nvSpPr>
            <p:spPr>
              <a:xfrm>
                <a:off x="0" y="6687334"/>
                <a:ext cx="12192000" cy="170666"/>
              </a:xfrm>
              <a:prstGeom prst="rect">
                <a:avLst/>
              </a:prstGeom>
              <a:solidFill>
                <a:srgbClr val="96050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0C5455-4EFB-4391-B585-65C76621BAF1}"/>
                  </a:ext>
                </a:extLst>
              </p:cNvPr>
              <p:cNvSpPr/>
              <p:nvPr/>
            </p:nvSpPr>
            <p:spPr>
              <a:xfrm>
                <a:off x="11983241" y="5852160"/>
                <a:ext cx="139089" cy="835172"/>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19F54E-8765-4E18-A9DA-14C2A5270592}"/>
                  </a:ext>
                </a:extLst>
              </p:cNvPr>
              <p:cNvSpPr/>
              <p:nvPr/>
            </p:nvSpPr>
            <p:spPr>
              <a:xfrm>
                <a:off x="11794303" y="5473337"/>
                <a:ext cx="139089" cy="1213996"/>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F1655F-3C44-4938-92E1-C4FC9D09E21D}"/>
                  </a:ext>
                </a:extLst>
              </p:cNvPr>
              <p:cNvSpPr/>
              <p:nvPr/>
            </p:nvSpPr>
            <p:spPr>
              <a:xfrm>
                <a:off x="11602700" y="6197899"/>
                <a:ext cx="162764" cy="489434"/>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a:extLst>
                <a:ext uri="{FF2B5EF4-FFF2-40B4-BE49-F238E27FC236}">
                  <a16:creationId xmlns:a16="http://schemas.microsoft.com/office/drawing/2014/main" id="{C5C09819-BDAE-4D63-9E68-C29D41392AB0}"/>
                </a:ext>
              </a:extLst>
            </p:cNvPr>
            <p:cNvSpPr/>
            <p:nvPr/>
          </p:nvSpPr>
          <p:spPr>
            <a:xfrm>
              <a:off x="69670" y="6359586"/>
              <a:ext cx="465941" cy="489433"/>
            </a:xfrm>
            <a:prstGeom prst="ellipse">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6</a:t>
              </a:r>
              <a:endParaRPr lang="en-US" b="1" dirty="0">
                <a:solidFill>
                  <a:schemeClr val="bg1"/>
                </a:solidFill>
                <a:cs typeface="B Nazanin" panose="00000400000000000000" pitchFamily="2" charset="-78"/>
              </a:endParaRPr>
            </a:p>
          </p:txBody>
        </p:sp>
      </p:grpSp>
      <p:grpSp>
        <p:nvGrpSpPr>
          <p:cNvPr id="5" name="Group 4">
            <a:extLst>
              <a:ext uri="{FF2B5EF4-FFF2-40B4-BE49-F238E27FC236}">
                <a16:creationId xmlns:a16="http://schemas.microsoft.com/office/drawing/2014/main" id="{6B5C3487-8B32-48FE-BC73-595F5A1BFB40}"/>
              </a:ext>
            </a:extLst>
          </p:cNvPr>
          <p:cNvGrpSpPr/>
          <p:nvPr/>
        </p:nvGrpSpPr>
        <p:grpSpPr>
          <a:xfrm>
            <a:off x="1156597" y="2016392"/>
            <a:ext cx="9706330" cy="2704815"/>
            <a:chOff x="1156597" y="2016392"/>
            <a:chExt cx="9706330" cy="2704815"/>
          </a:xfrm>
        </p:grpSpPr>
        <p:cxnSp>
          <p:nvCxnSpPr>
            <p:cNvPr id="13" name="Straight Connector 12">
              <a:extLst>
                <a:ext uri="{FF2B5EF4-FFF2-40B4-BE49-F238E27FC236}">
                  <a16:creationId xmlns:a16="http://schemas.microsoft.com/office/drawing/2014/main" id="{7900AC0A-98F7-414A-AD00-32DCBC5108D9}"/>
                </a:ext>
              </a:extLst>
            </p:cNvPr>
            <p:cNvCxnSpPr>
              <a:cxnSpLocks/>
            </p:cNvCxnSpPr>
            <p:nvPr/>
          </p:nvCxnSpPr>
          <p:spPr>
            <a:xfrm>
              <a:off x="1171348" y="2016392"/>
              <a:ext cx="9642434" cy="0"/>
            </a:xfrm>
            <a:prstGeom prst="line">
              <a:avLst/>
            </a:prstGeom>
            <a:ln>
              <a:solidFill>
                <a:srgbClr val="960505"/>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75DA40C0-212F-4F8A-A273-43E97B537BD3}"/>
                </a:ext>
              </a:extLst>
            </p:cNvPr>
            <p:cNvGrpSpPr/>
            <p:nvPr/>
          </p:nvGrpSpPr>
          <p:grpSpPr>
            <a:xfrm>
              <a:off x="1156597" y="2160995"/>
              <a:ext cx="9706330" cy="2560212"/>
              <a:chOff x="1132024" y="2138992"/>
              <a:chExt cx="9706330" cy="2560212"/>
            </a:xfrm>
          </p:grpSpPr>
          <p:grpSp>
            <p:nvGrpSpPr>
              <p:cNvPr id="6" name="Group 5">
                <a:extLst>
                  <a:ext uri="{FF2B5EF4-FFF2-40B4-BE49-F238E27FC236}">
                    <a16:creationId xmlns:a16="http://schemas.microsoft.com/office/drawing/2014/main" id="{D5290A7E-5F54-400A-958C-D7429BA09260}"/>
                  </a:ext>
                </a:extLst>
              </p:cNvPr>
              <p:cNvGrpSpPr/>
              <p:nvPr/>
            </p:nvGrpSpPr>
            <p:grpSpPr>
              <a:xfrm>
                <a:off x="1132024" y="2138992"/>
                <a:ext cx="9706330" cy="2560212"/>
                <a:chOff x="1196827" y="2211991"/>
                <a:chExt cx="9763750" cy="2560212"/>
              </a:xfrm>
            </p:grpSpPr>
            <p:grpSp>
              <p:nvGrpSpPr>
                <p:cNvPr id="14" name="Google Shape;1128;p51">
                  <a:extLst>
                    <a:ext uri="{FF2B5EF4-FFF2-40B4-BE49-F238E27FC236}">
                      <a16:creationId xmlns:a16="http://schemas.microsoft.com/office/drawing/2014/main" id="{854F6A36-10CF-4998-AB63-6ADE7EE8D471}"/>
                    </a:ext>
                  </a:extLst>
                </p:cNvPr>
                <p:cNvGrpSpPr/>
                <p:nvPr/>
              </p:nvGrpSpPr>
              <p:grpSpPr>
                <a:xfrm>
                  <a:off x="1196827" y="2211991"/>
                  <a:ext cx="9763750" cy="2560212"/>
                  <a:chOff x="3106596" y="1455134"/>
                  <a:chExt cx="4901886" cy="2560212"/>
                </a:xfrm>
              </p:grpSpPr>
              <p:sp>
                <p:nvSpPr>
                  <p:cNvPr id="15" name="Google Shape;1130;p51">
                    <a:extLst>
                      <a:ext uri="{FF2B5EF4-FFF2-40B4-BE49-F238E27FC236}">
                        <a16:creationId xmlns:a16="http://schemas.microsoft.com/office/drawing/2014/main" id="{6297A221-88A5-4320-9539-F233823427FF}"/>
                      </a:ext>
                    </a:extLst>
                  </p:cNvPr>
                  <p:cNvSpPr/>
                  <p:nvPr/>
                </p:nvSpPr>
                <p:spPr>
                  <a:xfrm>
                    <a:off x="3123966" y="1455134"/>
                    <a:ext cx="1353730" cy="487800"/>
                  </a:xfrm>
                  <a:prstGeom prst="roundRect">
                    <a:avLst>
                      <a:gd name="adj" fmla="val 16667"/>
                    </a:avLst>
                  </a:prstGeom>
                  <a:solidFill>
                    <a:srgbClr val="960505"/>
                  </a:solidFill>
                  <a:ln>
                    <a:noFill/>
                  </a:ln>
                </p:spPr>
                <p:txBody>
                  <a:bodyPr spcFirstLastPara="1" wrap="square" lIns="91425" tIns="91425" rIns="91425" bIns="91425" anchor="ctr" anchorCtr="0">
                    <a:noAutofit/>
                  </a:bodyPr>
                  <a:lstStyle/>
                  <a:p>
                    <a:pPr algn="ctr"/>
                    <a:r>
                      <a:rPr lang="fa-IR" b="1" dirty="0">
                        <a:solidFill>
                          <a:schemeClr val="bg1"/>
                        </a:solidFill>
                        <a:cs typeface="B Nazanin" panose="00000400000000000000" pitchFamily="2" charset="-78"/>
                      </a:rPr>
                      <a:t>ارزش ریالی بازار قابل دستیابی</a:t>
                    </a:r>
                    <a:endParaRPr lang="en-US" b="1" dirty="0">
                      <a:solidFill>
                        <a:schemeClr val="bg1"/>
                      </a:solidFill>
                      <a:cs typeface="B Nazanin" panose="00000400000000000000" pitchFamily="2" charset="-78"/>
                    </a:endParaRPr>
                  </a:p>
                </p:txBody>
              </p:sp>
              <p:sp>
                <p:nvSpPr>
                  <p:cNvPr id="16" name="Google Shape;1131;p51">
                    <a:extLst>
                      <a:ext uri="{FF2B5EF4-FFF2-40B4-BE49-F238E27FC236}">
                        <a16:creationId xmlns:a16="http://schemas.microsoft.com/office/drawing/2014/main" id="{FC13E6C0-8046-4C7F-8959-C4DF771B6D95}"/>
                      </a:ext>
                    </a:extLst>
                  </p:cNvPr>
                  <p:cNvSpPr/>
                  <p:nvPr/>
                </p:nvSpPr>
                <p:spPr>
                  <a:xfrm>
                    <a:off x="4536487" y="1459683"/>
                    <a:ext cx="1104900" cy="487800"/>
                  </a:xfrm>
                  <a:prstGeom prst="roundRect">
                    <a:avLst>
                      <a:gd name="adj" fmla="val 16667"/>
                    </a:avLst>
                  </a:prstGeom>
                  <a:solidFill>
                    <a:srgbClr val="960505"/>
                  </a:solidFill>
                  <a:ln>
                    <a:noFill/>
                  </a:ln>
                </p:spPr>
                <p:txBody>
                  <a:bodyPr spcFirstLastPara="1" wrap="square" lIns="91425" tIns="91425" rIns="91425" bIns="91425" anchor="ctr" anchorCtr="0">
                    <a:noAutofit/>
                  </a:bodyPr>
                  <a:lstStyle/>
                  <a:p>
                    <a:pPr algn="ctr"/>
                    <a:r>
                      <a:rPr lang="fa-IR" b="1" dirty="0">
                        <a:solidFill>
                          <a:schemeClr val="bg1"/>
                        </a:solidFill>
                        <a:cs typeface="B Nazanin" panose="00000400000000000000" pitchFamily="2" charset="-78"/>
                      </a:rPr>
                      <a:t>سهم قابل دستیابی</a:t>
                    </a:r>
                    <a:endParaRPr lang="en-US" b="1" dirty="0">
                      <a:solidFill>
                        <a:schemeClr val="bg1"/>
                      </a:solidFill>
                      <a:cs typeface="B Nazanin" panose="00000400000000000000" pitchFamily="2" charset="-78"/>
                    </a:endParaRPr>
                  </a:p>
                </p:txBody>
              </p:sp>
              <p:sp>
                <p:nvSpPr>
                  <p:cNvPr id="17" name="Google Shape;1132;p51">
                    <a:extLst>
                      <a:ext uri="{FF2B5EF4-FFF2-40B4-BE49-F238E27FC236}">
                        <a16:creationId xmlns:a16="http://schemas.microsoft.com/office/drawing/2014/main" id="{6EC0129E-3D9C-4BC5-8D7A-82ACFF211438}"/>
                      </a:ext>
                    </a:extLst>
                  </p:cNvPr>
                  <p:cNvSpPr/>
                  <p:nvPr/>
                </p:nvSpPr>
                <p:spPr>
                  <a:xfrm>
                    <a:off x="5700178" y="1459683"/>
                    <a:ext cx="1104900" cy="487800"/>
                  </a:xfrm>
                  <a:prstGeom prst="roundRect">
                    <a:avLst>
                      <a:gd name="adj" fmla="val 16667"/>
                    </a:avLst>
                  </a:prstGeom>
                  <a:solidFill>
                    <a:srgbClr val="960505"/>
                  </a:solidFill>
                  <a:ln>
                    <a:noFill/>
                  </a:ln>
                </p:spPr>
                <p:txBody>
                  <a:bodyPr spcFirstLastPara="1" wrap="square" lIns="91425" tIns="91425" rIns="91425" bIns="91425" anchor="ctr" anchorCtr="0">
                    <a:noAutofit/>
                  </a:bodyPr>
                  <a:lstStyle/>
                  <a:p>
                    <a:pPr algn="ctr"/>
                    <a:r>
                      <a:rPr lang="fa-IR" b="1" dirty="0">
                        <a:solidFill>
                          <a:schemeClr val="bg1"/>
                        </a:solidFill>
                        <a:cs typeface="B Nazanin" panose="00000400000000000000" pitchFamily="2" charset="-78"/>
                      </a:rPr>
                      <a:t>حجم کلی بازار</a:t>
                    </a:r>
                    <a:endParaRPr lang="en-US" b="1" dirty="0">
                      <a:solidFill>
                        <a:schemeClr val="bg1"/>
                      </a:solidFill>
                      <a:cs typeface="B Nazanin" panose="00000400000000000000" pitchFamily="2" charset="-78"/>
                    </a:endParaRPr>
                  </a:p>
                </p:txBody>
              </p:sp>
              <p:sp>
                <p:nvSpPr>
                  <p:cNvPr id="23" name="Google Shape;1133;p51">
                    <a:extLst>
                      <a:ext uri="{FF2B5EF4-FFF2-40B4-BE49-F238E27FC236}">
                        <a16:creationId xmlns:a16="http://schemas.microsoft.com/office/drawing/2014/main" id="{2E918BC4-7B6D-4575-A4C4-6D3D77AF0BC7}"/>
                      </a:ext>
                    </a:extLst>
                  </p:cNvPr>
                  <p:cNvSpPr/>
                  <p:nvPr/>
                </p:nvSpPr>
                <p:spPr>
                  <a:xfrm>
                    <a:off x="6886051" y="1459683"/>
                    <a:ext cx="1111436" cy="487800"/>
                  </a:xfrm>
                  <a:prstGeom prst="roundRect">
                    <a:avLst>
                      <a:gd name="adj" fmla="val 16667"/>
                    </a:avLst>
                  </a:prstGeom>
                  <a:solidFill>
                    <a:srgbClr val="960505"/>
                  </a:solidFill>
                  <a:ln>
                    <a:noFill/>
                  </a:ln>
                </p:spPr>
                <p:txBody>
                  <a:bodyPr spcFirstLastPara="1" wrap="square" lIns="91425" tIns="91425" rIns="91425" bIns="91425" anchor="ctr" anchorCtr="0">
                    <a:noAutofit/>
                  </a:bodyPr>
                  <a:lstStyle/>
                  <a:p>
                    <a:pPr algn="ctr"/>
                    <a:r>
                      <a:rPr lang="fa-IR" b="1" dirty="0">
                        <a:solidFill>
                          <a:schemeClr val="bg1"/>
                        </a:solidFill>
                        <a:cs typeface="B Nazanin" panose="00000400000000000000" pitchFamily="2" charset="-78"/>
                      </a:rPr>
                      <a:t>نام</a:t>
                    </a:r>
                    <a:r>
                      <a:rPr lang="fa-IR" dirty="0">
                        <a:solidFill>
                          <a:schemeClr val="bg1"/>
                        </a:solidFill>
                        <a:cs typeface="B Nazanin" panose="00000400000000000000" pitchFamily="2" charset="-78"/>
                      </a:rPr>
                      <a:t> </a:t>
                    </a:r>
                    <a:r>
                      <a:rPr lang="fa-IR" b="1" dirty="0">
                        <a:solidFill>
                          <a:schemeClr val="bg1"/>
                        </a:solidFill>
                        <a:cs typeface="B Nazanin" panose="00000400000000000000" pitchFamily="2" charset="-78"/>
                      </a:rPr>
                      <a:t>بازار</a:t>
                    </a:r>
                    <a:r>
                      <a:rPr lang="fa-IR" dirty="0">
                        <a:solidFill>
                          <a:schemeClr val="bg1"/>
                        </a:solidFill>
                        <a:cs typeface="B Nazanin" panose="00000400000000000000" pitchFamily="2" charset="-78"/>
                      </a:rPr>
                      <a:t> </a:t>
                    </a:r>
                    <a:r>
                      <a:rPr lang="fa-IR" b="1" dirty="0">
                        <a:solidFill>
                          <a:schemeClr val="bg1"/>
                        </a:solidFill>
                        <a:cs typeface="B Nazanin" panose="00000400000000000000" pitchFamily="2" charset="-78"/>
                      </a:rPr>
                      <a:t>هدف</a:t>
                    </a:r>
                    <a:endParaRPr lang="en-US" b="1" dirty="0">
                      <a:solidFill>
                        <a:schemeClr val="bg1"/>
                      </a:solidFill>
                      <a:cs typeface="B Nazanin" panose="00000400000000000000" pitchFamily="2" charset="-78"/>
                    </a:endParaRPr>
                  </a:p>
                </p:txBody>
              </p:sp>
              <p:sp>
                <p:nvSpPr>
                  <p:cNvPr id="24" name="Google Shape;1134;p51">
                    <a:extLst>
                      <a:ext uri="{FF2B5EF4-FFF2-40B4-BE49-F238E27FC236}">
                        <a16:creationId xmlns:a16="http://schemas.microsoft.com/office/drawing/2014/main" id="{2D153803-CC3F-4B74-A326-7B8F2BCE150C}"/>
                      </a:ext>
                    </a:extLst>
                  </p:cNvPr>
                  <p:cNvSpPr/>
                  <p:nvPr/>
                </p:nvSpPr>
                <p:spPr>
                  <a:xfrm>
                    <a:off x="3106596" y="2507526"/>
                    <a:ext cx="4884517" cy="487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135;p51">
                    <a:extLst>
                      <a:ext uri="{FF2B5EF4-FFF2-40B4-BE49-F238E27FC236}">
                        <a16:creationId xmlns:a16="http://schemas.microsoft.com/office/drawing/2014/main" id="{AB34849D-A1A7-42D8-822D-07679A85EED4}"/>
                      </a:ext>
                    </a:extLst>
                  </p:cNvPr>
                  <p:cNvSpPr/>
                  <p:nvPr/>
                </p:nvSpPr>
                <p:spPr>
                  <a:xfrm>
                    <a:off x="3123965" y="3527546"/>
                    <a:ext cx="4884517" cy="487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Rectangle: Rounded Corners 3">
                  <a:extLst>
                    <a:ext uri="{FF2B5EF4-FFF2-40B4-BE49-F238E27FC236}">
                      <a16:creationId xmlns:a16="http://schemas.microsoft.com/office/drawing/2014/main" id="{9CF92DB1-46AE-44B8-A20B-823F227124C0}"/>
                    </a:ext>
                  </a:extLst>
                </p:cNvPr>
                <p:cNvSpPr/>
                <p:nvPr/>
              </p:nvSpPr>
              <p:spPr>
                <a:xfrm>
                  <a:off x="1211667" y="2726462"/>
                  <a:ext cx="2696407"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Rounded Corners 26">
                  <a:extLst>
                    <a:ext uri="{FF2B5EF4-FFF2-40B4-BE49-F238E27FC236}">
                      <a16:creationId xmlns:a16="http://schemas.microsoft.com/office/drawing/2014/main" id="{B781577D-7F5A-47A3-8144-4056E9345382}"/>
                    </a:ext>
                  </a:extLst>
                </p:cNvPr>
                <p:cNvSpPr/>
                <p:nvPr/>
              </p:nvSpPr>
              <p:spPr>
                <a:xfrm>
                  <a:off x="1211666" y="3232011"/>
                  <a:ext cx="2696407"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Rounded Corners 28">
                  <a:extLst>
                    <a:ext uri="{FF2B5EF4-FFF2-40B4-BE49-F238E27FC236}">
                      <a16:creationId xmlns:a16="http://schemas.microsoft.com/office/drawing/2014/main" id="{9E6F95E5-3D3C-44B8-8A9E-49A81156A7DC}"/>
                    </a:ext>
                  </a:extLst>
                </p:cNvPr>
                <p:cNvSpPr/>
                <p:nvPr/>
              </p:nvSpPr>
              <p:spPr>
                <a:xfrm>
                  <a:off x="1211665" y="3757747"/>
                  <a:ext cx="2696407"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Rounded Corners 29">
                  <a:extLst>
                    <a:ext uri="{FF2B5EF4-FFF2-40B4-BE49-F238E27FC236}">
                      <a16:creationId xmlns:a16="http://schemas.microsoft.com/office/drawing/2014/main" id="{5788973A-4473-4FE8-BF1D-D4A539E781D6}"/>
                    </a:ext>
                  </a:extLst>
                </p:cNvPr>
                <p:cNvSpPr/>
                <p:nvPr/>
              </p:nvSpPr>
              <p:spPr>
                <a:xfrm>
                  <a:off x="1213732" y="4277993"/>
                  <a:ext cx="2696407"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Rounded Corners 30">
                  <a:extLst>
                    <a:ext uri="{FF2B5EF4-FFF2-40B4-BE49-F238E27FC236}">
                      <a16:creationId xmlns:a16="http://schemas.microsoft.com/office/drawing/2014/main" id="{830F76E4-7DA1-4477-BE1D-B277F2A53CCF}"/>
                    </a:ext>
                  </a:extLst>
                </p:cNvPr>
                <p:cNvSpPr/>
                <p:nvPr/>
              </p:nvSpPr>
              <p:spPr>
                <a:xfrm>
                  <a:off x="6362813" y="2719651"/>
                  <a:ext cx="2200779"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C50749DC-B8C7-46E5-A650-A995BB637632}"/>
                    </a:ext>
                  </a:extLst>
                </p:cNvPr>
                <p:cNvSpPr/>
                <p:nvPr/>
              </p:nvSpPr>
              <p:spPr>
                <a:xfrm>
                  <a:off x="6362813" y="3234587"/>
                  <a:ext cx="2200779"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Rounded Corners 32">
                  <a:extLst>
                    <a:ext uri="{FF2B5EF4-FFF2-40B4-BE49-F238E27FC236}">
                      <a16:creationId xmlns:a16="http://schemas.microsoft.com/office/drawing/2014/main" id="{3045FFCF-0355-496F-8DF4-E308AD52E0EE}"/>
                    </a:ext>
                  </a:extLst>
                </p:cNvPr>
                <p:cNvSpPr/>
                <p:nvPr/>
              </p:nvSpPr>
              <p:spPr>
                <a:xfrm>
                  <a:off x="6362813" y="3755479"/>
                  <a:ext cx="2200779"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Rounded Corners 33">
                  <a:extLst>
                    <a:ext uri="{FF2B5EF4-FFF2-40B4-BE49-F238E27FC236}">
                      <a16:creationId xmlns:a16="http://schemas.microsoft.com/office/drawing/2014/main" id="{64A2759A-8695-4DE5-9434-4FD04F9C0FF6}"/>
                    </a:ext>
                  </a:extLst>
                </p:cNvPr>
                <p:cNvSpPr/>
                <p:nvPr/>
              </p:nvSpPr>
              <p:spPr>
                <a:xfrm>
                  <a:off x="6362813" y="4279488"/>
                  <a:ext cx="2200779"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8" name="Rectangle: Rounded Corners 37">
                <a:extLst>
                  <a:ext uri="{FF2B5EF4-FFF2-40B4-BE49-F238E27FC236}">
                    <a16:creationId xmlns:a16="http://schemas.microsoft.com/office/drawing/2014/main" id="{3345BFED-E0F7-4067-AC6A-CAC0B39B4F47}"/>
                  </a:ext>
                </a:extLst>
              </p:cNvPr>
              <p:cNvSpPr/>
              <p:nvPr/>
            </p:nvSpPr>
            <p:spPr>
              <a:xfrm>
                <a:off x="8625260" y="2652206"/>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Rounded Corners 38">
                <a:extLst>
                  <a:ext uri="{FF2B5EF4-FFF2-40B4-BE49-F238E27FC236}">
                    <a16:creationId xmlns:a16="http://schemas.microsoft.com/office/drawing/2014/main" id="{2DA4512E-E994-4B46-BA54-4A45C77799CA}"/>
                  </a:ext>
                </a:extLst>
              </p:cNvPr>
              <p:cNvSpPr/>
              <p:nvPr/>
            </p:nvSpPr>
            <p:spPr>
              <a:xfrm>
                <a:off x="8620904" y="3157306"/>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Rounded Corners 39">
                <a:extLst>
                  <a:ext uri="{FF2B5EF4-FFF2-40B4-BE49-F238E27FC236}">
                    <a16:creationId xmlns:a16="http://schemas.microsoft.com/office/drawing/2014/main" id="{E5957BA9-97BF-45DD-838C-C95F0D20D332}"/>
                  </a:ext>
                </a:extLst>
              </p:cNvPr>
              <p:cNvSpPr/>
              <p:nvPr/>
            </p:nvSpPr>
            <p:spPr>
              <a:xfrm>
                <a:off x="8626067" y="3683485"/>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Rounded Corners 40">
                <a:extLst>
                  <a:ext uri="{FF2B5EF4-FFF2-40B4-BE49-F238E27FC236}">
                    <a16:creationId xmlns:a16="http://schemas.microsoft.com/office/drawing/2014/main" id="{76AF3358-9D8A-4037-969F-23DF73E3D76F}"/>
                  </a:ext>
                </a:extLst>
              </p:cNvPr>
              <p:cNvSpPr/>
              <p:nvPr/>
            </p:nvSpPr>
            <p:spPr>
              <a:xfrm>
                <a:off x="8626066" y="4190299"/>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Rounded Corners 41">
                <a:extLst>
                  <a:ext uri="{FF2B5EF4-FFF2-40B4-BE49-F238E27FC236}">
                    <a16:creationId xmlns:a16="http://schemas.microsoft.com/office/drawing/2014/main" id="{1AF1780F-B33D-42F8-9354-FFF7A1EA7656}"/>
                  </a:ext>
                </a:extLst>
              </p:cNvPr>
              <p:cNvSpPr/>
              <p:nvPr/>
            </p:nvSpPr>
            <p:spPr>
              <a:xfrm>
                <a:off x="3957973" y="2646696"/>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Rounded Corners 42">
                <a:extLst>
                  <a:ext uri="{FF2B5EF4-FFF2-40B4-BE49-F238E27FC236}">
                    <a16:creationId xmlns:a16="http://schemas.microsoft.com/office/drawing/2014/main" id="{FF3BF5F8-04C0-48BF-AE6D-2C5B39691C69}"/>
                  </a:ext>
                </a:extLst>
              </p:cNvPr>
              <p:cNvSpPr/>
              <p:nvPr/>
            </p:nvSpPr>
            <p:spPr>
              <a:xfrm>
                <a:off x="3953617" y="3164859"/>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Rounded Corners 43">
                <a:extLst>
                  <a:ext uri="{FF2B5EF4-FFF2-40B4-BE49-F238E27FC236}">
                    <a16:creationId xmlns:a16="http://schemas.microsoft.com/office/drawing/2014/main" id="{22029733-D707-451E-B017-CC3F97CA437F}"/>
                  </a:ext>
                </a:extLst>
              </p:cNvPr>
              <p:cNvSpPr/>
              <p:nvPr/>
            </p:nvSpPr>
            <p:spPr>
              <a:xfrm>
                <a:off x="3945717" y="3691038"/>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Rounded Corners 44">
                <a:extLst>
                  <a:ext uri="{FF2B5EF4-FFF2-40B4-BE49-F238E27FC236}">
                    <a16:creationId xmlns:a16="http://schemas.microsoft.com/office/drawing/2014/main" id="{55C52279-0080-4A66-823A-5F6FB3D3895C}"/>
                  </a:ext>
                </a:extLst>
              </p:cNvPr>
              <p:cNvSpPr/>
              <p:nvPr/>
            </p:nvSpPr>
            <p:spPr>
              <a:xfrm>
                <a:off x="3945716" y="4210915"/>
                <a:ext cx="2200779"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36" name="Group 35">
            <a:extLst>
              <a:ext uri="{FF2B5EF4-FFF2-40B4-BE49-F238E27FC236}">
                <a16:creationId xmlns:a16="http://schemas.microsoft.com/office/drawing/2014/main" id="{5ABE9174-E225-4CD1-8603-6F6628A306AD}"/>
              </a:ext>
            </a:extLst>
          </p:cNvPr>
          <p:cNvGrpSpPr/>
          <p:nvPr/>
        </p:nvGrpSpPr>
        <p:grpSpPr>
          <a:xfrm>
            <a:off x="7910337" y="241064"/>
            <a:ext cx="4281663" cy="1124672"/>
            <a:chOff x="6596592" y="294369"/>
            <a:chExt cx="5595408" cy="1124672"/>
          </a:xfrm>
        </p:grpSpPr>
        <p:sp>
          <p:nvSpPr>
            <p:cNvPr id="37" name="Rectangle 36">
              <a:extLst>
                <a:ext uri="{FF2B5EF4-FFF2-40B4-BE49-F238E27FC236}">
                  <a16:creationId xmlns:a16="http://schemas.microsoft.com/office/drawing/2014/main" id="{354FF894-DFFF-4042-91B8-7FB6D092B45C}"/>
                </a:ext>
              </a:extLst>
            </p:cNvPr>
            <p:cNvSpPr/>
            <p:nvPr/>
          </p:nvSpPr>
          <p:spPr>
            <a:xfrm>
              <a:off x="7132320" y="334190"/>
              <a:ext cx="5059680" cy="1018903"/>
            </a:xfrm>
            <a:prstGeom prst="rect">
              <a:avLst/>
            </a:prstGeom>
            <a:solidFill>
              <a:srgbClr val="D0CECE"/>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tx1"/>
                  </a:solidFill>
                  <a:cs typeface="B Nazanin" panose="00000400000000000000" pitchFamily="2" charset="-78"/>
                </a:rPr>
                <a:t>بازارهای هدف</a:t>
              </a:r>
              <a:endParaRPr lang="en-US" sz="2800" b="1" dirty="0">
                <a:solidFill>
                  <a:schemeClr val="tx1"/>
                </a:solidFill>
                <a:cs typeface="B Nazanin" panose="00000400000000000000" pitchFamily="2" charset="-78"/>
              </a:endParaRPr>
            </a:p>
          </p:txBody>
        </p:sp>
        <p:sp>
          <p:nvSpPr>
            <p:cNvPr id="46" name="Rectangle 45">
              <a:extLst>
                <a:ext uri="{FF2B5EF4-FFF2-40B4-BE49-F238E27FC236}">
                  <a16:creationId xmlns:a16="http://schemas.microsoft.com/office/drawing/2014/main" id="{5FD2BE4F-0864-49D4-9ABA-D67CF5AB8F3F}"/>
                </a:ext>
              </a:extLst>
            </p:cNvPr>
            <p:cNvSpPr/>
            <p:nvPr/>
          </p:nvSpPr>
          <p:spPr>
            <a:xfrm>
              <a:off x="6803546" y="334189"/>
              <a:ext cx="274221"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47" name="Rectangle 46">
              <a:extLst>
                <a:ext uri="{FF2B5EF4-FFF2-40B4-BE49-F238E27FC236}">
                  <a16:creationId xmlns:a16="http://schemas.microsoft.com/office/drawing/2014/main" id="{78EBDB59-F0E9-4548-8EE8-97E491328B67}"/>
                </a:ext>
              </a:extLst>
            </p:cNvPr>
            <p:cNvSpPr/>
            <p:nvPr/>
          </p:nvSpPr>
          <p:spPr>
            <a:xfrm>
              <a:off x="6596592" y="334189"/>
              <a:ext cx="152400" cy="1018903"/>
            </a:xfrm>
            <a:prstGeom prst="rect">
              <a:avLst/>
            </a:prstGeom>
            <a:solidFill>
              <a:schemeClr val="bg2">
                <a:lumMod val="9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48" name="Arrow: Chevron 47">
              <a:extLst>
                <a:ext uri="{FF2B5EF4-FFF2-40B4-BE49-F238E27FC236}">
                  <a16:creationId xmlns:a16="http://schemas.microsoft.com/office/drawing/2014/main" id="{3C1166CA-8AFB-4815-9F45-792B0CEE1F2F}"/>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8" name="Group 7">
            <a:extLst>
              <a:ext uri="{FF2B5EF4-FFF2-40B4-BE49-F238E27FC236}">
                <a16:creationId xmlns:a16="http://schemas.microsoft.com/office/drawing/2014/main" id="{CB53CB1A-8F66-419C-87B4-FD7A97465917}"/>
              </a:ext>
            </a:extLst>
          </p:cNvPr>
          <p:cNvGrpSpPr/>
          <p:nvPr/>
        </p:nvGrpSpPr>
        <p:grpSpPr>
          <a:xfrm>
            <a:off x="11741193" y="5691764"/>
            <a:ext cx="247891" cy="1018903"/>
            <a:chOff x="11753031" y="5703634"/>
            <a:chExt cx="247891" cy="1018903"/>
          </a:xfrm>
        </p:grpSpPr>
        <p:sp>
          <p:nvSpPr>
            <p:cNvPr id="49" name="Rectangle 48">
              <a:extLst>
                <a:ext uri="{FF2B5EF4-FFF2-40B4-BE49-F238E27FC236}">
                  <a16:creationId xmlns:a16="http://schemas.microsoft.com/office/drawing/2014/main" id="{DC7DEFE7-A3A8-4D14-B71F-13EB26AF495B}"/>
                </a:ext>
              </a:extLst>
            </p:cNvPr>
            <p:cNvSpPr/>
            <p:nvPr/>
          </p:nvSpPr>
          <p:spPr>
            <a:xfrm>
              <a:off x="11753031" y="6046160"/>
              <a:ext cx="53705" cy="6645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1BABD26-F0FF-490E-94D9-15A2D2DD4012}"/>
                </a:ext>
              </a:extLst>
            </p:cNvPr>
            <p:cNvSpPr/>
            <p:nvPr/>
          </p:nvSpPr>
          <p:spPr>
            <a:xfrm>
              <a:off x="11947217" y="5703634"/>
              <a:ext cx="53705" cy="10189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49832" y="2702272"/>
            <a:ext cx="2213095" cy="400110"/>
          </a:xfrm>
          <a:prstGeom prst="rect">
            <a:avLst/>
          </a:prstGeom>
          <a:noFill/>
        </p:spPr>
        <p:txBody>
          <a:bodyPr wrap="square" rtlCol="0">
            <a:spAutoFit/>
          </a:bodyPr>
          <a:lstStyle/>
          <a:p>
            <a:pPr algn="just" rtl="1"/>
            <a:r>
              <a:rPr lang="fa-IR" sz="2000" dirty="0">
                <a:cs typeface="B Mitra" panose="00000400000000000000" pitchFamily="2" charset="-78"/>
              </a:rPr>
              <a:t>شرکت‌های توزیع برق کشور</a:t>
            </a:r>
            <a:endParaRPr lang="en-US" sz="2000" dirty="0">
              <a:cs typeface="B Mitra" panose="00000400000000000000" pitchFamily="2" charset="-78"/>
            </a:endParaRPr>
          </a:p>
        </p:txBody>
      </p:sp>
      <p:sp>
        <p:nvSpPr>
          <p:cNvPr id="52" name="TextBox 51"/>
          <p:cNvSpPr txBox="1"/>
          <p:nvPr/>
        </p:nvSpPr>
        <p:spPr>
          <a:xfrm>
            <a:off x="8649832" y="3196087"/>
            <a:ext cx="2213095" cy="400110"/>
          </a:xfrm>
          <a:prstGeom prst="rect">
            <a:avLst/>
          </a:prstGeom>
          <a:noFill/>
        </p:spPr>
        <p:txBody>
          <a:bodyPr wrap="square" rtlCol="0">
            <a:spAutoFit/>
          </a:bodyPr>
          <a:lstStyle/>
          <a:p>
            <a:pPr algn="just" rtl="1"/>
            <a:r>
              <a:rPr lang="fa-IR" sz="2000" dirty="0">
                <a:cs typeface="B Mitra" panose="00000400000000000000" pitchFamily="2" charset="-78"/>
              </a:rPr>
              <a:t>شرکت‌های صنعتی خصوصی</a:t>
            </a:r>
            <a:endParaRPr lang="en-US" sz="2000" dirty="0">
              <a:cs typeface="B Mitra" panose="00000400000000000000" pitchFamily="2" charset="-78"/>
            </a:endParaRPr>
          </a:p>
        </p:txBody>
      </p:sp>
      <p:sp>
        <p:nvSpPr>
          <p:cNvPr id="53" name="TextBox 52"/>
          <p:cNvSpPr txBox="1"/>
          <p:nvPr/>
        </p:nvSpPr>
        <p:spPr>
          <a:xfrm>
            <a:off x="6266943" y="2679869"/>
            <a:ext cx="2213095" cy="400110"/>
          </a:xfrm>
          <a:prstGeom prst="rect">
            <a:avLst/>
          </a:prstGeom>
          <a:noFill/>
        </p:spPr>
        <p:txBody>
          <a:bodyPr wrap="square" rtlCol="0">
            <a:spAutoFit/>
          </a:bodyPr>
          <a:lstStyle/>
          <a:p>
            <a:pPr algn="ctr" rtl="1"/>
            <a:r>
              <a:rPr lang="fa-IR" sz="2000" dirty="0">
                <a:cs typeface="B Mitra" panose="00000400000000000000" pitchFamily="2" charset="-78"/>
              </a:rPr>
              <a:t>4500</a:t>
            </a:r>
            <a:endParaRPr lang="en-US" sz="2000" dirty="0">
              <a:cs typeface="B Mitra" panose="00000400000000000000" pitchFamily="2" charset="-78"/>
            </a:endParaRPr>
          </a:p>
        </p:txBody>
      </p:sp>
      <p:sp>
        <p:nvSpPr>
          <p:cNvPr id="54" name="TextBox 53"/>
          <p:cNvSpPr txBox="1"/>
          <p:nvPr/>
        </p:nvSpPr>
        <p:spPr>
          <a:xfrm>
            <a:off x="4021695" y="2736278"/>
            <a:ext cx="2213095" cy="400110"/>
          </a:xfrm>
          <a:prstGeom prst="rect">
            <a:avLst/>
          </a:prstGeom>
          <a:noFill/>
        </p:spPr>
        <p:txBody>
          <a:bodyPr wrap="square" rtlCol="0">
            <a:spAutoFit/>
          </a:bodyPr>
          <a:lstStyle/>
          <a:p>
            <a:pPr algn="ctr" rtl="1"/>
            <a:r>
              <a:rPr lang="fa-IR" sz="2000" dirty="0">
                <a:cs typeface="B Mitra" panose="00000400000000000000" pitchFamily="2" charset="-78"/>
              </a:rPr>
              <a:t>3000</a:t>
            </a:r>
            <a:endParaRPr lang="en-US" sz="2000" dirty="0">
              <a:cs typeface="B Mitra" panose="00000400000000000000" pitchFamily="2" charset="-78"/>
            </a:endParaRPr>
          </a:p>
        </p:txBody>
      </p:sp>
      <p:sp>
        <p:nvSpPr>
          <p:cNvPr id="55" name="TextBox 54"/>
          <p:cNvSpPr txBox="1"/>
          <p:nvPr/>
        </p:nvSpPr>
        <p:spPr>
          <a:xfrm>
            <a:off x="1516038" y="2736278"/>
            <a:ext cx="2213095" cy="400110"/>
          </a:xfrm>
          <a:prstGeom prst="rect">
            <a:avLst/>
          </a:prstGeom>
          <a:noFill/>
        </p:spPr>
        <p:txBody>
          <a:bodyPr wrap="square" rtlCol="0">
            <a:spAutoFit/>
          </a:bodyPr>
          <a:lstStyle/>
          <a:p>
            <a:pPr algn="ctr" rtl="1"/>
            <a:r>
              <a:rPr lang="fa-IR" sz="2000" dirty="0">
                <a:cs typeface="B Mitra" panose="00000400000000000000" pitchFamily="2" charset="-78"/>
              </a:rPr>
              <a:t>30 میلیارد تومان</a:t>
            </a:r>
            <a:endParaRPr lang="en-US" sz="2000" dirty="0">
              <a:cs typeface="B Mitra" panose="00000400000000000000" pitchFamily="2" charset="-78"/>
            </a:endParaRPr>
          </a:p>
        </p:txBody>
      </p:sp>
      <p:sp>
        <p:nvSpPr>
          <p:cNvPr id="56" name="TextBox 55"/>
          <p:cNvSpPr txBox="1"/>
          <p:nvPr/>
        </p:nvSpPr>
        <p:spPr>
          <a:xfrm>
            <a:off x="6290656" y="3271281"/>
            <a:ext cx="2213095" cy="400110"/>
          </a:xfrm>
          <a:prstGeom prst="rect">
            <a:avLst/>
          </a:prstGeom>
          <a:noFill/>
        </p:spPr>
        <p:txBody>
          <a:bodyPr wrap="square" rtlCol="0">
            <a:spAutoFit/>
          </a:bodyPr>
          <a:lstStyle/>
          <a:p>
            <a:pPr algn="ctr" rtl="1"/>
            <a:r>
              <a:rPr lang="fa-IR" sz="2000" dirty="0">
                <a:cs typeface="B Mitra" panose="00000400000000000000" pitchFamily="2" charset="-78"/>
              </a:rPr>
              <a:t>600</a:t>
            </a:r>
            <a:endParaRPr lang="en-US" sz="2000" dirty="0">
              <a:cs typeface="B Mitra" panose="00000400000000000000" pitchFamily="2" charset="-78"/>
            </a:endParaRPr>
          </a:p>
        </p:txBody>
      </p:sp>
      <p:sp>
        <p:nvSpPr>
          <p:cNvPr id="57" name="TextBox 56"/>
          <p:cNvSpPr txBox="1"/>
          <p:nvPr/>
        </p:nvSpPr>
        <p:spPr>
          <a:xfrm>
            <a:off x="3935835" y="3200913"/>
            <a:ext cx="2213095" cy="400110"/>
          </a:xfrm>
          <a:prstGeom prst="rect">
            <a:avLst/>
          </a:prstGeom>
          <a:noFill/>
        </p:spPr>
        <p:txBody>
          <a:bodyPr wrap="square" rtlCol="0">
            <a:spAutoFit/>
          </a:bodyPr>
          <a:lstStyle/>
          <a:p>
            <a:pPr algn="ctr" rtl="1"/>
            <a:r>
              <a:rPr lang="fa-IR" sz="2000" dirty="0">
                <a:cs typeface="B Mitra" panose="00000400000000000000" pitchFamily="2" charset="-78"/>
              </a:rPr>
              <a:t>400</a:t>
            </a:r>
            <a:endParaRPr lang="en-US" sz="2000" dirty="0">
              <a:cs typeface="B Mitra" panose="00000400000000000000" pitchFamily="2" charset="-78"/>
            </a:endParaRPr>
          </a:p>
        </p:txBody>
      </p:sp>
      <p:sp>
        <p:nvSpPr>
          <p:cNvPr id="58" name="TextBox 57"/>
          <p:cNvSpPr txBox="1"/>
          <p:nvPr/>
        </p:nvSpPr>
        <p:spPr>
          <a:xfrm>
            <a:off x="1424719" y="3186743"/>
            <a:ext cx="2213095" cy="400110"/>
          </a:xfrm>
          <a:prstGeom prst="rect">
            <a:avLst/>
          </a:prstGeom>
          <a:noFill/>
        </p:spPr>
        <p:txBody>
          <a:bodyPr wrap="square" rtlCol="0">
            <a:spAutoFit/>
          </a:bodyPr>
          <a:lstStyle/>
          <a:p>
            <a:pPr algn="ctr" rtl="1"/>
            <a:r>
              <a:rPr lang="fa-IR" sz="2000" dirty="0">
                <a:cs typeface="B Mitra" panose="00000400000000000000" pitchFamily="2" charset="-78"/>
              </a:rPr>
              <a:t>4 میلیارد تومان</a:t>
            </a:r>
            <a:endParaRPr lang="en-US" sz="2000" dirty="0">
              <a:cs typeface="B Mitra" panose="00000400000000000000" pitchFamily="2" charset="-78"/>
            </a:endParaRPr>
          </a:p>
        </p:txBody>
      </p:sp>
    </p:spTree>
    <p:extLst>
      <p:ext uri="{BB962C8B-B14F-4D97-AF65-F5344CB8AC3E}">
        <p14:creationId xmlns:p14="http://schemas.microsoft.com/office/powerpoint/2010/main" val="49057970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aphicFrame>
        <p:nvGraphicFramePr>
          <p:cNvPr id="7" name="Chart 6">
            <a:extLst>
              <a:ext uri="{FF2B5EF4-FFF2-40B4-BE49-F238E27FC236}">
                <a16:creationId xmlns:a16="http://schemas.microsoft.com/office/drawing/2014/main" id="{F6B84829-B16F-4D0E-8BC7-11523A0D6964}"/>
              </a:ext>
            </a:extLst>
          </p:cNvPr>
          <p:cNvGraphicFramePr/>
          <p:nvPr>
            <p:extLst>
              <p:ext uri="{D42A27DB-BD31-4B8C-83A1-F6EECF244321}">
                <p14:modId xmlns:p14="http://schemas.microsoft.com/office/powerpoint/2010/main" val="1871675495"/>
              </p:ext>
            </p:extLst>
          </p:nvPr>
        </p:nvGraphicFramePr>
        <p:xfrm>
          <a:off x="1413164" y="1645173"/>
          <a:ext cx="6958940" cy="4837191"/>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59C5EE91-47B9-4747-B0AF-486AC3EE0AC6}"/>
              </a:ext>
            </a:extLst>
          </p:cNvPr>
          <p:cNvGrpSpPr/>
          <p:nvPr/>
        </p:nvGrpSpPr>
        <p:grpSpPr>
          <a:xfrm>
            <a:off x="4573480" y="346223"/>
            <a:ext cx="7618519" cy="1124672"/>
            <a:chOff x="6596592" y="294369"/>
            <a:chExt cx="5595408" cy="1124672"/>
          </a:xfrm>
          <a:solidFill>
            <a:srgbClr val="D0CECE"/>
          </a:solidFill>
        </p:grpSpPr>
        <p:sp>
          <p:nvSpPr>
            <p:cNvPr id="14" name="Rectangle 13">
              <a:extLst>
                <a:ext uri="{FF2B5EF4-FFF2-40B4-BE49-F238E27FC236}">
                  <a16:creationId xmlns:a16="http://schemas.microsoft.com/office/drawing/2014/main" id="{D3529C81-5B19-4469-BBEC-4D90D7E66200}"/>
                </a:ext>
              </a:extLst>
            </p:cNvPr>
            <p:cNvSpPr/>
            <p:nvPr/>
          </p:nvSpPr>
          <p:spPr>
            <a:xfrm>
              <a:off x="7132320" y="334190"/>
              <a:ext cx="5059680" cy="1018903"/>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tx1"/>
                  </a:solidFill>
                  <a:latin typeface="Times New Roman" panose="02020603050405020304" pitchFamily="18" charset="0"/>
                  <a:cs typeface="B Nazanin" panose="00000400000000000000" pitchFamily="2" charset="-78"/>
                </a:rPr>
                <a:t>پیش‌بینی فروش محصول در 3 سال آینده</a:t>
              </a:r>
              <a:endParaRPr lang="en-US" sz="2800" b="1" dirty="0">
                <a:solidFill>
                  <a:schemeClr val="tx1"/>
                </a:solidFill>
                <a:latin typeface="Times New Roman" panose="02020603050405020304" pitchFamily="18" charset="0"/>
                <a:cs typeface="B Nazanin" panose="00000400000000000000" pitchFamily="2" charset="-78"/>
              </a:endParaRPr>
            </a:p>
          </p:txBody>
        </p:sp>
        <p:sp>
          <p:nvSpPr>
            <p:cNvPr id="16" name="Rectangle 15">
              <a:extLst>
                <a:ext uri="{FF2B5EF4-FFF2-40B4-BE49-F238E27FC236}">
                  <a16:creationId xmlns:a16="http://schemas.microsoft.com/office/drawing/2014/main" id="{B0FDF691-FC95-4B3B-9C31-DA0041E07DD5}"/>
                </a:ext>
              </a:extLst>
            </p:cNvPr>
            <p:cNvSpPr/>
            <p:nvPr/>
          </p:nvSpPr>
          <p:spPr>
            <a:xfrm>
              <a:off x="6803546" y="334189"/>
              <a:ext cx="274221" cy="1018903"/>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17" name="Rectangle 16">
              <a:extLst>
                <a:ext uri="{FF2B5EF4-FFF2-40B4-BE49-F238E27FC236}">
                  <a16:creationId xmlns:a16="http://schemas.microsoft.com/office/drawing/2014/main" id="{3B274F05-6144-4534-B181-82B35352E489}"/>
                </a:ext>
              </a:extLst>
            </p:cNvPr>
            <p:cNvSpPr/>
            <p:nvPr/>
          </p:nvSpPr>
          <p:spPr>
            <a:xfrm>
              <a:off x="6596592" y="334189"/>
              <a:ext cx="152400" cy="1018903"/>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23" name="Arrow: Chevron 22">
              <a:extLst>
                <a:ext uri="{FF2B5EF4-FFF2-40B4-BE49-F238E27FC236}">
                  <a16:creationId xmlns:a16="http://schemas.microsoft.com/office/drawing/2014/main" id="{71076958-725D-47E2-B9AB-4B4BE5AF9ED8}"/>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 name="Group 2">
            <a:extLst>
              <a:ext uri="{FF2B5EF4-FFF2-40B4-BE49-F238E27FC236}">
                <a16:creationId xmlns:a16="http://schemas.microsoft.com/office/drawing/2014/main" id="{BA2B177E-16D7-C2AF-8C43-518FF91CD0F7}"/>
              </a:ext>
            </a:extLst>
          </p:cNvPr>
          <p:cNvGrpSpPr/>
          <p:nvPr/>
        </p:nvGrpSpPr>
        <p:grpSpPr>
          <a:xfrm>
            <a:off x="-1" y="5473336"/>
            <a:ext cx="12192000" cy="1384664"/>
            <a:chOff x="0" y="5473336"/>
            <a:chExt cx="12192000" cy="1384664"/>
          </a:xfrm>
        </p:grpSpPr>
        <p:grpSp>
          <p:nvGrpSpPr>
            <p:cNvPr id="4" name="Group 3">
              <a:extLst>
                <a:ext uri="{FF2B5EF4-FFF2-40B4-BE49-F238E27FC236}">
                  <a16:creationId xmlns:a16="http://schemas.microsoft.com/office/drawing/2014/main" id="{AA4FDDD4-E51C-2050-10B5-206ED1FCD32C}"/>
                </a:ext>
              </a:extLst>
            </p:cNvPr>
            <p:cNvGrpSpPr/>
            <p:nvPr/>
          </p:nvGrpSpPr>
          <p:grpSpPr>
            <a:xfrm>
              <a:off x="0" y="5473336"/>
              <a:ext cx="12192000" cy="1384664"/>
              <a:chOff x="0" y="5473336"/>
              <a:chExt cx="12192000" cy="1384664"/>
            </a:xfrm>
          </p:grpSpPr>
          <p:sp>
            <p:nvSpPr>
              <p:cNvPr id="6" name="Rectangle 5">
                <a:extLst>
                  <a:ext uri="{FF2B5EF4-FFF2-40B4-BE49-F238E27FC236}">
                    <a16:creationId xmlns:a16="http://schemas.microsoft.com/office/drawing/2014/main" id="{DD660D48-6087-398E-827D-25E5410B4A3F}"/>
                  </a:ext>
                </a:extLst>
              </p:cNvPr>
              <p:cNvSpPr/>
              <p:nvPr/>
            </p:nvSpPr>
            <p:spPr>
              <a:xfrm>
                <a:off x="0" y="6687334"/>
                <a:ext cx="12192000" cy="170666"/>
              </a:xfrm>
              <a:prstGeom prst="rect">
                <a:avLst/>
              </a:prstGeom>
              <a:solidFill>
                <a:srgbClr val="96050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444415-D07B-3F37-385A-5776B1451543}"/>
                  </a:ext>
                </a:extLst>
              </p:cNvPr>
              <p:cNvSpPr/>
              <p:nvPr/>
            </p:nvSpPr>
            <p:spPr>
              <a:xfrm>
                <a:off x="11983241" y="5473336"/>
                <a:ext cx="139089" cy="1213996"/>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E1D9BF5-E431-2F92-E856-67BC2B1D4660}"/>
                  </a:ext>
                </a:extLst>
              </p:cNvPr>
              <p:cNvSpPr/>
              <p:nvPr/>
            </p:nvSpPr>
            <p:spPr>
              <a:xfrm>
                <a:off x="11794303" y="5668429"/>
                <a:ext cx="139089" cy="1018903"/>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806671-046F-D7B2-DE19-67F32426F041}"/>
                  </a:ext>
                </a:extLst>
              </p:cNvPr>
              <p:cNvSpPr/>
              <p:nvPr/>
            </p:nvSpPr>
            <p:spPr>
              <a:xfrm>
                <a:off x="11626374" y="6027576"/>
                <a:ext cx="139090" cy="659757"/>
              </a:xfrm>
              <a:prstGeom prst="rect">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83ACFF89-5DF3-1A32-D0DC-32608CFE09BB}"/>
                </a:ext>
              </a:extLst>
            </p:cNvPr>
            <p:cNvSpPr/>
            <p:nvPr/>
          </p:nvSpPr>
          <p:spPr>
            <a:xfrm>
              <a:off x="69670" y="6359586"/>
              <a:ext cx="465941" cy="489433"/>
            </a:xfrm>
            <a:prstGeom prst="ellipse">
              <a:avLst/>
            </a:prstGeom>
            <a:solidFill>
              <a:srgbClr val="96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7</a:t>
              </a:r>
              <a:endParaRPr lang="en-US" b="1" dirty="0">
                <a:solidFill>
                  <a:schemeClr val="bg1"/>
                </a:solidFill>
                <a:cs typeface="B Nazanin" panose="00000400000000000000" pitchFamily="2" charset="-78"/>
              </a:endParaRPr>
            </a:p>
          </p:txBody>
        </p:sp>
      </p:grpSp>
    </p:spTree>
    <p:extLst>
      <p:ext uri="{BB962C8B-B14F-4D97-AF65-F5344CB8AC3E}">
        <p14:creationId xmlns:p14="http://schemas.microsoft.com/office/powerpoint/2010/main" val="26336523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25" name="Group 24">
            <a:extLst>
              <a:ext uri="{FF2B5EF4-FFF2-40B4-BE49-F238E27FC236}">
                <a16:creationId xmlns:a16="http://schemas.microsoft.com/office/drawing/2014/main" id="{593DAF69-533B-4BDB-AD63-40D920A585B0}"/>
              </a:ext>
            </a:extLst>
          </p:cNvPr>
          <p:cNvGrpSpPr/>
          <p:nvPr/>
        </p:nvGrpSpPr>
        <p:grpSpPr>
          <a:xfrm>
            <a:off x="0" y="1"/>
            <a:ext cx="12192000" cy="6874294"/>
            <a:chOff x="0" y="1"/>
            <a:chExt cx="12192000" cy="6874294"/>
          </a:xfrm>
          <a:solidFill>
            <a:srgbClr val="960505"/>
          </a:solidFill>
        </p:grpSpPr>
        <p:grpSp>
          <p:nvGrpSpPr>
            <p:cNvPr id="18" name="Group 17">
              <a:extLst>
                <a:ext uri="{FF2B5EF4-FFF2-40B4-BE49-F238E27FC236}">
                  <a16:creationId xmlns:a16="http://schemas.microsoft.com/office/drawing/2014/main" id="{0E8A4B93-940B-4269-992D-A5557A4EA6FC}"/>
                </a:ext>
              </a:extLst>
            </p:cNvPr>
            <p:cNvGrpSpPr/>
            <p:nvPr/>
          </p:nvGrpSpPr>
          <p:grpSpPr>
            <a:xfrm>
              <a:off x="0" y="1"/>
              <a:ext cx="12192000" cy="6874294"/>
              <a:chOff x="0" y="-16294"/>
              <a:chExt cx="12192000" cy="6874294"/>
            </a:xfrm>
            <a:grpFill/>
          </p:grpSpPr>
          <p:sp>
            <p:nvSpPr>
              <p:cNvPr id="19" name="Rectangle 18">
                <a:extLst>
                  <a:ext uri="{FF2B5EF4-FFF2-40B4-BE49-F238E27FC236}">
                    <a16:creationId xmlns:a16="http://schemas.microsoft.com/office/drawing/2014/main" id="{6295D5B3-E69E-42BD-8F40-CFFF409AA723}"/>
                  </a:ext>
                </a:extLst>
              </p:cNvPr>
              <p:cNvSpPr/>
              <p:nvPr/>
            </p:nvSpPr>
            <p:spPr>
              <a:xfrm>
                <a:off x="0" y="6687334"/>
                <a:ext cx="12192000" cy="170666"/>
              </a:xfrm>
              <a:prstGeom prst="rect">
                <a:avLst/>
              </a:prstGeom>
              <a:solidFill>
                <a:srgbClr val="BFBFB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0C5455-4EFB-4391-B585-65C76621BAF1}"/>
                  </a:ext>
                </a:extLst>
              </p:cNvPr>
              <p:cNvSpPr/>
              <p:nvPr/>
            </p:nvSpPr>
            <p:spPr>
              <a:xfrm>
                <a:off x="11978863" y="-16294"/>
                <a:ext cx="143467" cy="670362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19F54E-8765-4E18-A9DA-14C2A5270592}"/>
                  </a:ext>
                </a:extLst>
              </p:cNvPr>
              <p:cNvSpPr/>
              <p:nvPr/>
            </p:nvSpPr>
            <p:spPr>
              <a:xfrm>
                <a:off x="11826386" y="1388652"/>
                <a:ext cx="107005" cy="529868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F1655F-3C44-4938-92E1-C4FC9D09E21D}"/>
                  </a:ext>
                </a:extLst>
              </p:cNvPr>
              <p:cNvSpPr/>
              <p:nvPr/>
            </p:nvSpPr>
            <p:spPr>
              <a:xfrm>
                <a:off x="11673909" y="6070997"/>
                <a:ext cx="107005" cy="6163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Oval 90">
              <a:extLst>
                <a:ext uri="{FF2B5EF4-FFF2-40B4-BE49-F238E27FC236}">
                  <a16:creationId xmlns:a16="http://schemas.microsoft.com/office/drawing/2014/main" id="{96C857DB-D0CE-40A3-B399-5C2B30E9049E}"/>
                </a:ext>
              </a:extLst>
            </p:cNvPr>
            <p:cNvSpPr/>
            <p:nvPr/>
          </p:nvSpPr>
          <p:spPr>
            <a:xfrm>
              <a:off x="60961" y="6384862"/>
              <a:ext cx="470883" cy="48943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8</a:t>
              </a:r>
              <a:endParaRPr lang="en-US" b="1" dirty="0">
                <a:solidFill>
                  <a:schemeClr val="bg1"/>
                </a:solidFill>
                <a:cs typeface="B Nazanin" panose="00000400000000000000" pitchFamily="2" charset="-78"/>
              </a:endParaRPr>
            </a:p>
          </p:txBody>
        </p:sp>
      </p:grpSp>
      <p:grpSp>
        <p:nvGrpSpPr>
          <p:cNvPr id="41" name="Group 40">
            <a:extLst>
              <a:ext uri="{FF2B5EF4-FFF2-40B4-BE49-F238E27FC236}">
                <a16:creationId xmlns:a16="http://schemas.microsoft.com/office/drawing/2014/main" id="{AA1E08A0-D099-43A3-9023-5934DE4C8FAF}"/>
              </a:ext>
            </a:extLst>
          </p:cNvPr>
          <p:cNvGrpSpPr/>
          <p:nvPr/>
        </p:nvGrpSpPr>
        <p:grpSpPr>
          <a:xfrm>
            <a:off x="4356936" y="358985"/>
            <a:ext cx="7618519" cy="1124672"/>
            <a:chOff x="6596592" y="294369"/>
            <a:chExt cx="5595408" cy="1124672"/>
          </a:xfrm>
          <a:solidFill>
            <a:srgbClr val="960505"/>
          </a:solidFill>
        </p:grpSpPr>
        <p:sp>
          <p:nvSpPr>
            <p:cNvPr id="42" name="Rectangle 41">
              <a:extLst>
                <a:ext uri="{FF2B5EF4-FFF2-40B4-BE49-F238E27FC236}">
                  <a16:creationId xmlns:a16="http://schemas.microsoft.com/office/drawing/2014/main" id="{AF11DF6F-B7FC-4336-A699-E8CAD262AFC4}"/>
                </a:ext>
              </a:extLst>
            </p:cNvPr>
            <p:cNvSpPr/>
            <p:nvPr/>
          </p:nvSpPr>
          <p:spPr>
            <a:xfrm>
              <a:off x="7132320" y="334190"/>
              <a:ext cx="5059680" cy="1018903"/>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bg1"/>
                  </a:solidFill>
                  <a:latin typeface="Times New Roman" panose="02020603050405020304" pitchFamily="18" charset="0"/>
                  <a:cs typeface="B Nazanin" panose="00000400000000000000" pitchFamily="2" charset="-78"/>
                </a:rPr>
                <a:t>براورد هزینه‌ها و سرمایه مورد نیاز جهت </a:t>
              </a:r>
            </a:p>
            <a:p>
              <a:pPr algn="ctr"/>
              <a:r>
                <a:rPr lang="fa-IR" sz="2800" b="1" dirty="0">
                  <a:solidFill>
                    <a:schemeClr val="bg1"/>
                  </a:solidFill>
                  <a:latin typeface="Times New Roman" panose="02020603050405020304" pitchFamily="18" charset="0"/>
                  <a:cs typeface="B Nazanin" panose="00000400000000000000" pitchFamily="2" charset="-78"/>
                </a:rPr>
                <a:t>تولید</a:t>
              </a:r>
              <a:endParaRPr lang="en-US" sz="2800" b="1" dirty="0">
                <a:solidFill>
                  <a:schemeClr val="bg1"/>
                </a:solidFill>
                <a:latin typeface="Times New Roman" panose="02020603050405020304" pitchFamily="18" charset="0"/>
                <a:cs typeface="B Nazanin" panose="00000400000000000000" pitchFamily="2" charset="-78"/>
              </a:endParaRPr>
            </a:p>
          </p:txBody>
        </p:sp>
        <p:sp>
          <p:nvSpPr>
            <p:cNvPr id="44" name="Rectangle 43">
              <a:extLst>
                <a:ext uri="{FF2B5EF4-FFF2-40B4-BE49-F238E27FC236}">
                  <a16:creationId xmlns:a16="http://schemas.microsoft.com/office/drawing/2014/main" id="{C81D392A-3E54-4196-9C48-F50F69ADC0EA}"/>
                </a:ext>
              </a:extLst>
            </p:cNvPr>
            <p:cNvSpPr/>
            <p:nvPr/>
          </p:nvSpPr>
          <p:spPr>
            <a:xfrm>
              <a:off x="6803546" y="334189"/>
              <a:ext cx="274221" cy="1018903"/>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45" name="Rectangle 44">
              <a:extLst>
                <a:ext uri="{FF2B5EF4-FFF2-40B4-BE49-F238E27FC236}">
                  <a16:creationId xmlns:a16="http://schemas.microsoft.com/office/drawing/2014/main" id="{74D61F11-F2A3-4265-B975-4A0274F53A65}"/>
                </a:ext>
              </a:extLst>
            </p:cNvPr>
            <p:cNvSpPr/>
            <p:nvPr/>
          </p:nvSpPr>
          <p:spPr>
            <a:xfrm>
              <a:off x="6596592" y="334189"/>
              <a:ext cx="152400" cy="1018903"/>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46" name="Arrow: Chevron 45">
              <a:extLst>
                <a:ext uri="{FF2B5EF4-FFF2-40B4-BE49-F238E27FC236}">
                  <a16:creationId xmlns:a16="http://schemas.microsoft.com/office/drawing/2014/main" id="{FFEB390F-4309-4682-BB64-02C96EEC7A42}"/>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 name="Group 2">
            <a:extLst>
              <a:ext uri="{FF2B5EF4-FFF2-40B4-BE49-F238E27FC236}">
                <a16:creationId xmlns:a16="http://schemas.microsoft.com/office/drawing/2014/main" id="{85D2C7B3-6F7F-4639-9968-F6536A02532E}"/>
              </a:ext>
            </a:extLst>
          </p:cNvPr>
          <p:cNvGrpSpPr/>
          <p:nvPr/>
        </p:nvGrpSpPr>
        <p:grpSpPr>
          <a:xfrm>
            <a:off x="1907948" y="2141476"/>
            <a:ext cx="7887404" cy="2662585"/>
            <a:chOff x="2728935" y="2094386"/>
            <a:chExt cx="7887404" cy="2662585"/>
          </a:xfrm>
        </p:grpSpPr>
        <p:sp>
          <p:nvSpPr>
            <p:cNvPr id="63" name="Google Shape;1130;p51">
              <a:extLst>
                <a:ext uri="{FF2B5EF4-FFF2-40B4-BE49-F238E27FC236}">
                  <a16:creationId xmlns:a16="http://schemas.microsoft.com/office/drawing/2014/main" id="{51E157F9-DF72-4527-A3AC-A7E9079F9DED}"/>
                </a:ext>
              </a:extLst>
            </p:cNvPr>
            <p:cNvSpPr/>
            <p:nvPr/>
          </p:nvSpPr>
          <p:spPr>
            <a:xfrm>
              <a:off x="2728936" y="2101383"/>
              <a:ext cx="2448987" cy="487800"/>
            </a:xfrm>
            <a:prstGeom prst="roundRect">
              <a:avLst>
                <a:gd name="adj" fmla="val 16667"/>
              </a:avLst>
            </a:prstGeom>
            <a:solidFill>
              <a:srgbClr val="BFBFBF"/>
            </a:solidFill>
            <a:ln>
              <a:noFill/>
            </a:ln>
          </p:spPr>
          <p:txBody>
            <a:bodyPr spcFirstLastPara="1" wrap="square" lIns="91425" tIns="91425" rIns="91425" bIns="91425" anchor="ctr" anchorCtr="0">
              <a:noAutofit/>
            </a:bodyPr>
            <a:lstStyle/>
            <a:p>
              <a:pPr algn="ctr"/>
              <a:r>
                <a:rPr lang="fa-IR" b="1" dirty="0">
                  <a:cs typeface="B Nazanin" panose="00000400000000000000" pitchFamily="2" charset="-78"/>
                </a:rPr>
                <a:t>مبلغ (ریال)</a:t>
              </a:r>
              <a:endParaRPr lang="en-US" b="1" dirty="0">
                <a:cs typeface="B Nazanin" panose="00000400000000000000" pitchFamily="2" charset="-78"/>
              </a:endParaRPr>
            </a:p>
          </p:txBody>
        </p:sp>
        <p:sp>
          <p:nvSpPr>
            <p:cNvPr id="64" name="Google Shape;1131;p51">
              <a:extLst>
                <a:ext uri="{FF2B5EF4-FFF2-40B4-BE49-F238E27FC236}">
                  <a16:creationId xmlns:a16="http://schemas.microsoft.com/office/drawing/2014/main" id="{3CD95BA4-BAA7-47F6-A1A6-14FB03707805}"/>
                </a:ext>
              </a:extLst>
            </p:cNvPr>
            <p:cNvSpPr/>
            <p:nvPr/>
          </p:nvSpPr>
          <p:spPr>
            <a:xfrm>
              <a:off x="5576971" y="2094386"/>
              <a:ext cx="5038704" cy="487800"/>
            </a:xfrm>
            <a:prstGeom prst="roundRect">
              <a:avLst>
                <a:gd name="adj" fmla="val 16667"/>
              </a:avLst>
            </a:prstGeom>
            <a:solidFill>
              <a:srgbClr val="BFBFBF"/>
            </a:solidFill>
            <a:ln>
              <a:noFill/>
            </a:ln>
          </p:spPr>
          <p:txBody>
            <a:bodyPr spcFirstLastPara="1" wrap="square" lIns="91425" tIns="91425" rIns="91425" bIns="91425" anchor="ctr" anchorCtr="0">
              <a:noAutofit/>
            </a:bodyPr>
            <a:lstStyle/>
            <a:p>
              <a:pPr algn="ctr"/>
              <a:r>
                <a:rPr lang="fa-IR" b="1" dirty="0">
                  <a:cs typeface="B Nazanin" panose="00000400000000000000" pitchFamily="2" charset="-78"/>
                </a:rPr>
                <a:t>عناوین هزینه</a:t>
              </a:r>
              <a:endParaRPr lang="en-US" b="1" dirty="0">
                <a:cs typeface="B Nazanin" panose="00000400000000000000" pitchFamily="2" charset="-78"/>
              </a:endParaRPr>
            </a:p>
          </p:txBody>
        </p:sp>
        <p:sp>
          <p:nvSpPr>
            <p:cNvPr id="66" name="Rectangle: Rounded Corners 65">
              <a:extLst>
                <a:ext uri="{FF2B5EF4-FFF2-40B4-BE49-F238E27FC236}">
                  <a16:creationId xmlns:a16="http://schemas.microsoft.com/office/drawing/2014/main" id="{4658AE1F-631B-4DFF-8281-8210000D802D}"/>
                </a:ext>
              </a:extLst>
            </p:cNvPr>
            <p:cNvSpPr/>
            <p:nvPr/>
          </p:nvSpPr>
          <p:spPr>
            <a:xfrm>
              <a:off x="2728936" y="2634596"/>
              <a:ext cx="2448987"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Rectangle: Rounded Corners 66">
              <a:extLst>
                <a:ext uri="{FF2B5EF4-FFF2-40B4-BE49-F238E27FC236}">
                  <a16:creationId xmlns:a16="http://schemas.microsoft.com/office/drawing/2014/main" id="{03027BC8-0E96-4042-A2C5-52BE2B9C6AE7}"/>
                </a:ext>
              </a:extLst>
            </p:cNvPr>
            <p:cNvSpPr/>
            <p:nvPr/>
          </p:nvSpPr>
          <p:spPr>
            <a:xfrm>
              <a:off x="5576970" y="2648009"/>
              <a:ext cx="5038705"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Rectangle: Rounded Corners 67">
              <a:extLst>
                <a:ext uri="{FF2B5EF4-FFF2-40B4-BE49-F238E27FC236}">
                  <a16:creationId xmlns:a16="http://schemas.microsoft.com/office/drawing/2014/main" id="{32E5FA9A-0EF7-49A2-BAFC-7654F02A6892}"/>
                </a:ext>
              </a:extLst>
            </p:cNvPr>
            <p:cNvSpPr/>
            <p:nvPr/>
          </p:nvSpPr>
          <p:spPr>
            <a:xfrm>
              <a:off x="2728936" y="3723054"/>
              <a:ext cx="2448987"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4" name="Rectangle: Rounded Corners 93">
              <a:extLst>
                <a:ext uri="{FF2B5EF4-FFF2-40B4-BE49-F238E27FC236}">
                  <a16:creationId xmlns:a16="http://schemas.microsoft.com/office/drawing/2014/main" id="{9A3C58FC-79C3-4335-AE48-A336490A5A6F}"/>
                </a:ext>
              </a:extLst>
            </p:cNvPr>
            <p:cNvSpPr/>
            <p:nvPr/>
          </p:nvSpPr>
          <p:spPr>
            <a:xfrm>
              <a:off x="5575756" y="3723054"/>
              <a:ext cx="5040583" cy="487800"/>
            </a:xfrm>
            <a:prstGeom prst="roundRect">
              <a:avLst/>
            </a:prstGeom>
            <a:noFill/>
            <a:ln>
              <a:solidFill>
                <a:srgbClr val="96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5" name="Google Shape;1134;p51">
              <a:extLst>
                <a:ext uri="{FF2B5EF4-FFF2-40B4-BE49-F238E27FC236}">
                  <a16:creationId xmlns:a16="http://schemas.microsoft.com/office/drawing/2014/main" id="{384AF348-D6D0-449F-A6E2-141EBD0DABFE}"/>
                </a:ext>
              </a:extLst>
            </p:cNvPr>
            <p:cNvSpPr/>
            <p:nvPr/>
          </p:nvSpPr>
          <p:spPr>
            <a:xfrm>
              <a:off x="2728935" y="3180322"/>
              <a:ext cx="7886739" cy="487800"/>
            </a:xfrm>
            <a:prstGeom prst="roundRect">
              <a:avLst>
                <a:gd name="adj" fmla="val 16667"/>
              </a:avLst>
            </a:pr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Rectangle: Rounded Corners 95">
              <a:extLst>
                <a:ext uri="{FF2B5EF4-FFF2-40B4-BE49-F238E27FC236}">
                  <a16:creationId xmlns:a16="http://schemas.microsoft.com/office/drawing/2014/main" id="{E045E7E0-3237-45B3-B294-BEB15F284134}"/>
                </a:ext>
              </a:extLst>
            </p:cNvPr>
            <p:cNvSpPr/>
            <p:nvPr/>
          </p:nvSpPr>
          <p:spPr>
            <a:xfrm>
              <a:off x="2728936" y="3178555"/>
              <a:ext cx="2448987"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Rectangle: Rounded Corners 96">
              <a:extLst>
                <a:ext uri="{FF2B5EF4-FFF2-40B4-BE49-F238E27FC236}">
                  <a16:creationId xmlns:a16="http://schemas.microsoft.com/office/drawing/2014/main" id="{4B9597C6-3F01-4129-85C6-3A3CD23734BD}"/>
                </a:ext>
              </a:extLst>
            </p:cNvPr>
            <p:cNvSpPr/>
            <p:nvPr/>
          </p:nvSpPr>
          <p:spPr>
            <a:xfrm>
              <a:off x="5575755" y="3174699"/>
              <a:ext cx="5040583"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Google Shape;1134;p51">
              <a:extLst>
                <a:ext uri="{FF2B5EF4-FFF2-40B4-BE49-F238E27FC236}">
                  <a16:creationId xmlns:a16="http://schemas.microsoft.com/office/drawing/2014/main" id="{D8C8738E-2BF4-4BE0-8026-B985E2DF1B7B}"/>
                </a:ext>
              </a:extLst>
            </p:cNvPr>
            <p:cNvSpPr/>
            <p:nvPr/>
          </p:nvSpPr>
          <p:spPr>
            <a:xfrm>
              <a:off x="2728935" y="4269171"/>
              <a:ext cx="7886739" cy="487800"/>
            </a:xfrm>
            <a:prstGeom prst="roundRect">
              <a:avLst>
                <a:gd name="adj" fmla="val 16667"/>
              </a:avLst>
            </a:pr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Rectangle: Rounded Corners 98">
              <a:extLst>
                <a:ext uri="{FF2B5EF4-FFF2-40B4-BE49-F238E27FC236}">
                  <a16:creationId xmlns:a16="http://schemas.microsoft.com/office/drawing/2014/main" id="{24260A58-DEF9-4B84-BD66-E46370FA813A}"/>
                </a:ext>
              </a:extLst>
            </p:cNvPr>
            <p:cNvSpPr/>
            <p:nvPr/>
          </p:nvSpPr>
          <p:spPr>
            <a:xfrm>
              <a:off x="2728936" y="4267404"/>
              <a:ext cx="2448987"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solidFill>
                  <a:schemeClr val="tx1"/>
                </a:solidFill>
              </a:endParaRPr>
            </a:p>
          </p:txBody>
        </p:sp>
        <p:sp>
          <p:nvSpPr>
            <p:cNvPr id="100" name="Rectangle: Rounded Corners 99">
              <a:extLst>
                <a:ext uri="{FF2B5EF4-FFF2-40B4-BE49-F238E27FC236}">
                  <a16:creationId xmlns:a16="http://schemas.microsoft.com/office/drawing/2014/main" id="{A67E8570-C723-47EE-8DD7-15BDBCD1E271}"/>
                </a:ext>
              </a:extLst>
            </p:cNvPr>
            <p:cNvSpPr/>
            <p:nvPr/>
          </p:nvSpPr>
          <p:spPr>
            <a:xfrm>
              <a:off x="5575755" y="4263548"/>
              <a:ext cx="5040583" cy="487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8" name="TextBox 27"/>
          <p:cNvSpPr txBox="1"/>
          <p:nvPr/>
        </p:nvSpPr>
        <p:spPr>
          <a:xfrm>
            <a:off x="5516881" y="2759121"/>
            <a:ext cx="3014030" cy="400110"/>
          </a:xfrm>
          <a:prstGeom prst="rect">
            <a:avLst/>
          </a:prstGeom>
          <a:noFill/>
        </p:spPr>
        <p:txBody>
          <a:bodyPr wrap="square" rtlCol="0">
            <a:spAutoFit/>
          </a:bodyPr>
          <a:lstStyle/>
          <a:p>
            <a:pPr algn="ctr" rtl="1"/>
            <a:r>
              <a:rPr lang="fa-IR" sz="2000" dirty="0">
                <a:cs typeface="B Mitra" panose="00000400000000000000" pitchFamily="2" charset="-78"/>
              </a:rPr>
              <a:t>ساخت نمونه اولیه محصول صنعتی</a:t>
            </a:r>
            <a:endParaRPr lang="en-US" sz="2000" dirty="0">
              <a:cs typeface="B Mitra" panose="00000400000000000000" pitchFamily="2" charset="-78"/>
            </a:endParaRPr>
          </a:p>
        </p:txBody>
      </p:sp>
      <p:sp>
        <p:nvSpPr>
          <p:cNvPr id="29" name="TextBox 28"/>
          <p:cNvSpPr txBox="1"/>
          <p:nvPr/>
        </p:nvSpPr>
        <p:spPr>
          <a:xfrm>
            <a:off x="1816790" y="2711080"/>
            <a:ext cx="2213095" cy="400110"/>
          </a:xfrm>
          <a:prstGeom prst="rect">
            <a:avLst/>
          </a:prstGeom>
          <a:noFill/>
        </p:spPr>
        <p:txBody>
          <a:bodyPr wrap="square" rtlCol="0">
            <a:spAutoFit/>
          </a:bodyPr>
          <a:lstStyle/>
          <a:p>
            <a:pPr algn="ctr" rtl="1"/>
            <a:r>
              <a:rPr lang="fa-IR" sz="2000" dirty="0">
                <a:cs typeface="B Mitra" panose="00000400000000000000" pitchFamily="2" charset="-78"/>
              </a:rPr>
              <a:t>6،000،000،000</a:t>
            </a:r>
            <a:endParaRPr lang="en-US" sz="2000" dirty="0">
              <a:cs typeface="B Mitra" panose="00000400000000000000" pitchFamily="2" charset="-78"/>
            </a:endParaRPr>
          </a:p>
        </p:txBody>
      </p:sp>
      <p:sp>
        <p:nvSpPr>
          <p:cNvPr id="30" name="TextBox 29"/>
          <p:cNvSpPr txBox="1"/>
          <p:nvPr/>
        </p:nvSpPr>
        <p:spPr>
          <a:xfrm>
            <a:off x="5234922" y="5148057"/>
            <a:ext cx="4402535" cy="400110"/>
          </a:xfrm>
          <a:prstGeom prst="rect">
            <a:avLst/>
          </a:prstGeom>
          <a:noFill/>
        </p:spPr>
        <p:txBody>
          <a:bodyPr wrap="square" rtlCol="0">
            <a:spAutoFit/>
          </a:bodyPr>
          <a:lstStyle/>
          <a:p>
            <a:pPr algn="ctr" rtl="1"/>
            <a:r>
              <a:rPr lang="fa-IR" sz="2000" b="1" dirty="0">
                <a:cs typeface="B Mitra" panose="00000400000000000000" pitchFamily="2" charset="-78"/>
              </a:rPr>
              <a:t>هزینه تولید یک نمونه تجاری: 60،000،000 ریال</a:t>
            </a:r>
            <a:endParaRPr lang="en-US" sz="2000" b="1" dirty="0">
              <a:cs typeface="B Mitra" panose="00000400000000000000" pitchFamily="2" charset="-78"/>
            </a:endParaRPr>
          </a:p>
        </p:txBody>
      </p:sp>
      <p:sp>
        <p:nvSpPr>
          <p:cNvPr id="32" name="TextBox 31"/>
          <p:cNvSpPr txBox="1"/>
          <p:nvPr/>
        </p:nvSpPr>
        <p:spPr>
          <a:xfrm>
            <a:off x="4754768" y="5687182"/>
            <a:ext cx="4882689" cy="400110"/>
          </a:xfrm>
          <a:prstGeom prst="rect">
            <a:avLst/>
          </a:prstGeom>
          <a:noFill/>
        </p:spPr>
        <p:txBody>
          <a:bodyPr wrap="square" rtlCol="0">
            <a:spAutoFit/>
          </a:bodyPr>
          <a:lstStyle/>
          <a:p>
            <a:pPr algn="ctr" rtl="1"/>
            <a:r>
              <a:rPr lang="fa-IR" sz="2000" b="1" dirty="0">
                <a:cs typeface="B Mitra" panose="00000400000000000000" pitchFamily="2" charset="-78"/>
              </a:rPr>
              <a:t>هزینه فروش یک نمونه تجاری: 100،000،000ریال</a:t>
            </a:r>
            <a:endParaRPr lang="en-US" sz="2000" b="1" dirty="0">
              <a:cs typeface="B Mitra" panose="00000400000000000000" pitchFamily="2" charset="-78"/>
            </a:endParaRPr>
          </a:p>
        </p:txBody>
      </p:sp>
    </p:spTree>
    <p:extLst>
      <p:ext uri="{BB962C8B-B14F-4D97-AF65-F5344CB8AC3E}">
        <p14:creationId xmlns:p14="http://schemas.microsoft.com/office/powerpoint/2010/main" val="31590454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115283-8997-4D60-B9F3-415E58B0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4" y="228421"/>
            <a:ext cx="1371600" cy="1230444"/>
          </a:xfrm>
          <a:prstGeom prst="rect">
            <a:avLst/>
          </a:prstGeom>
        </p:spPr>
      </p:pic>
      <p:grpSp>
        <p:nvGrpSpPr>
          <p:cNvPr id="41" name="Group 40">
            <a:extLst>
              <a:ext uri="{FF2B5EF4-FFF2-40B4-BE49-F238E27FC236}">
                <a16:creationId xmlns:a16="http://schemas.microsoft.com/office/drawing/2014/main" id="{797E4B8F-C654-0375-FF73-5CDD7F7B98EB}"/>
              </a:ext>
            </a:extLst>
          </p:cNvPr>
          <p:cNvGrpSpPr/>
          <p:nvPr/>
        </p:nvGrpSpPr>
        <p:grpSpPr>
          <a:xfrm>
            <a:off x="0" y="-16295"/>
            <a:ext cx="12192000" cy="6874295"/>
            <a:chOff x="0" y="-16295"/>
            <a:chExt cx="12192000" cy="6874295"/>
          </a:xfrm>
        </p:grpSpPr>
        <p:grpSp>
          <p:nvGrpSpPr>
            <p:cNvPr id="30" name="Group 29">
              <a:extLst>
                <a:ext uri="{FF2B5EF4-FFF2-40B4-BE49-F238E27FC236}">
                  <a16:creationId xmlns:a16="http://schemas.microsoft.com/office/drawing/2014/main" id="{DCB1A734-3ADA-B554-2785-8E7FA459D386}"/>
                </a:ext>
              </a:extLst>
            </p:cNvPr>
            <p:cNvGrpSpPr/>
            <p:nvPr/>
          </p:nvGrpSpPr>
          <p:grpSpPr>
            <a:xfrm>
              <a:off x="0" y="-16295"/>
              <a:ext cx="12192000" cy="6874295"/>
              <a:chOff x="0" y="0"/>
              <a:chExt cx="12192000" cy="6874295"/>
            </a:xfrm>
            <a:solidFill>
              <a:schemeClr val="bg1">
                <a:lumMod val="75000"/>
              </a:schemeClr>
            </a:solidFill>
          </p:grpSpPr>
          <p:grpSp>
            <p:nvGrpSpPr>
              <p:cNvPr id="31" name="Group 30">
                <a:extLst>
                  <a:ext uri="{FF2B5EF4-FFF2-40B4-BE49-F238E27FC236}">
                    <a16:creationId xmlns:a16="http://schemas.microsoft.com/office/drawing/2014/main" id="{2E33D04C-7944-C831-6C6C-323A63ADBF65}"/>
                  </a:ext>
                </a:extLst>
              </p:cNvPr>
              <p:cNvGrpSpPr/>
              <p:nvPr/>
            </p:nvGrpSpPr>
            <p:grpSpPr>
              <a:xfrm>
                <a:off x="0" y="0"/>
                <a:ext cx="12192000" cy="6874295"/>
                <a:chOff x="0" y="-43271"/>
                <a:chExt cx="12192000" cy="6874295"/>
              </a:xfrm>
              <a:grpFill/>
            </p:grpSpPr>
            <p:sp>
              <p:nvSpPr>
                <p:cNvPr id="34" name="Rectangle 33">
                  <a:extLst>
                    <a:ext uri="{FF2B5EF4-FFF2-40B4-BE49-F238E27FC236}">
                      <a16:creationId xmlns:a16="http://schemas.microsoft.com/office/drawing/2014/main" id="{5B6DE525-6A1D-C619-420F-18AC30BA366D}"/>
                    </a:ext>
                  </a:extLst>
                </p:cNvPr>
                <p:cNvSpPr/>
                <p:nvPr/>
              </p:nvSpPr>
              <p:spPr>
                <a:xfrm>
                  <a:off x="11983243" y="-43271"/>
                  <a:ext cx="139088" cy="673060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57A3F76-AA1F-1CB9-C022-F454AA0F7FED}"/>
                    </a:ext>
                  </a:extLst>
                </p:cNvPr>
                <p:cNvSpPr/>
                <p:nvPr/>
              </p:nvSpPr>
              <p:spPr>
                <a:xfrm flipH="1">
                  <a:off x="11913573" y="1325963"/>
                  <a:ext cx="45719" cy="53613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7E4005A-7AFC-0061-58D4-CC82E8B60983}"/>
                    </a:ext>
                  </a:extLst>
                </p:cNvPr>
                <p:cNvSpPr/>
                <p:nvPr/>
              </p:nvSpPr>
              <p:spPr>
                <a:xfrm>
                  <a:off x="0" y="6660358"/>
                  <a:ext cx="12192000" cy="170666"/>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BA5871ED-A555-6FEE-9B44-6095E6CD27A9}"/>
                  </a:ext>
                </a:extLst>
              </p:cNvPr>
              <p:cNvSpPr/>
              <p:nvPr/>
            </p:nvSpPr>
            <p:spPr>
              <a:xfrm>
                <a:off x="69669" y="6384862"/>
                <a:ext cx="456886" cy="489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cs typeface="B Nazanin" panose="00000400000000000000" pitchFamily="2" charset="-78"/>
                  </a:rPr>
                  <a:t>9</a:t>
                </a:r>
                <a:endParaRPr lang="en-US" b="1" dirty="0">
                  <a:solidFill>
                    <a:schemeClr val="bg1"/>
                  </a:solidFill>
                  <a:cs typeface="B Nazanin" panose="00000400000000000000" pitchFamily="2" charset="-78"/>
                </a:endParaRPr>
              </a:p>
            </p:txBody>
          </p:sp>
          <p:sp>
            <p:nvSpPr>
              <p:cNvPr id="33" name="Rectangle 32">
                <a:extLst>
                  <a:ext uri="{FF2B5EF4-FFF2-40B4-BE49-F238E27FC236}">
                    <a16:creationId xmlns:a16="http://schemas.microsoft.com/office/drawing/2014/main" id="{62B9CF73-C039-B555-0301-834264F9FC43}"/>
                  </a:ext>
                </a:extLst>
              </p:cNvPr>
              <p:cNvSpPr/>
              <p:nvPr/>
            </p:nvSpPr>
            <p:spPr>
              <a:xfrm flipH="1">
                <a:off x="11843904" y="1475160"/>
                <a:ext cx="45719" cy="5228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1D156378-F962-99FE-00B6-92C0670DF284}"/>
                </a:ext>
              </a:extLst>
            </p:cNvPr>
            <p:cNvSpPr/>
            <p:nvPr/>
          </p:nvSpPr>
          <p:spPr>
            <a:xfrm>
              <a:off x="11782659" y="5691673"/>
              <a:ext cx="353265"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5768C43-1562-8B0E-025F-E5D65393C28F}"/>
                </a:ext>
              </a:extLst>
            </p:cNvPr>
            <p:cNvSpPr/>
            <p:nvPr/>
          </p:nvSpPr>
          <p:spPr>
            <a:xfrm>
              <a:off x="11782659" y="4590459"/>
              <a:ext cx="353265"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61B64F2-22C5-600A-849A-BD67F6646A76}"/>
                </a:ext>
              </a:extLst>
            </p:cNvPr>
            <p:cNvSpPr/>
            <p:nvPr/>
          </p:nvSpPr>
          <p:spPr>
            <a:xfrm>
              <a:off x="11789593" y="3489050"/>
              <a:ext cx="353265"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FAC40C8-4C2A-CF4A-A820-95A4F494A3D6}"/>
                </a:ext>
              </a:extLst>
            </p:cNvPr>
            <p:cNvSpPr/>
            <p:nvPr/>
          </p:nvSpPr>
          <p:spPr>
            <a:xfrm>
              <a:off x="11806610" y="2413524"/>
              <a:ext cx="353265"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C60DCF3-178A-C7F2-8C82-09E41756E012}"/>
              </a:ext>
            </a:extLst>
          </p:cNvPr>
          <p:cNvGrpSpPr/>
          <p:nvPr/>
        </p:nvGrpSpPr>
        <p:grpSpPr>
          <a:xfrm>
            <a:off x="1728653" y="334328"/>
            <a:ext cx="10463347" cy="1785427"/>
            <a:chOff x="1728653" y="334328"/>
            <a:chExt cx="10463347" cy="1785427"/>
          </a:xfrm>
        </p:grpSpPr>
        <p:grpSp>
          <p:nvGrpSpPr>
            <p:cNvPr id="16" name="Group 15">
              <a:extLst>
                <a:ext uri="{FF2B5EF4-FFF2-40B4-BE49-F238E27FC236}">
                  <a16:creationId xmlns:a16="http://schemas.microsoft.com/office/drawing/2014/main" id="{D3E7AAFC-9703-510C-F618-48078DC8AF09}"/>
                </a:ext>
              </a:extLst>
            </p:cNvPr>
            <p:cNvGrpSpPr/>
            <p:nvPr/>
          </p:nvGrpSpPr>
          <p:grpSpPr>
            <a:xfrm>
              <a:off x="6033595" y="334328"/>
              <a:ext cx="6158405" cy="1225133"/>
              <a:chOff x="6033595" y="896529"/>
              <a:chExt cx="6158405" cy="1124672"/>
            </a:xfrm>
          </p:grpSpPr>
          <p:sp>
            <p:nvSpPr>
              <p:cNvPr id="17" name="Rectangle 16">
                <a:extLst>
                  <a:ext uri="{FF2B5EF4-FFF2-40B4-BE49-F238E27FC236}">
                    <a16:creationId xmlns:a16="http://schemas.microsoft.com/office/drawing/2014/main" id="{D2D473D9-38FC-6CB0-2B4F-848C4F4453A8}"/>
                  </a:ext>
                </a:extLst>
              </p:cNvPr>
              <p:cNvSpPr/>
              <p:nvPr/>
            </p:nvSpPr>
            <p:spPr>
              <a:xfrm>
                <a:off x="6077196" y="962477"/>
                <a:ext cx="1133917" cy="105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53B3464-1458-723D-78C7-E82508C08425}"/>
                  </a:ext>
                </a:extLst>
              </p:cNvPr>
              <p:cNvGrpSpPr/>
              <p:nvPr/>
            </p:nvGrpSpPr>
            <p:grpSpPr>
              <a:xfrm>
                <a:off x="6033595" y="896529"/>
                <a:ext cx="6158405" cy="1124672"/>
                <a:chOff x="6107510" y="294369"/>
                <a:chExt cx="6158405" cy="1124672"/>
              </a:xfrm>
              <a:solidFill>
                <a:srgbClr val="710505"/>
              </a:solidFill>
            </p:grpSpPr>
            <p:sp>
              <p:nvSpPr>
                <p:cNvPr id="24" name="Rectangle 23">
                  <a:extLst>
                    <a:ext uri="{FF2B5EF4-FFF2-40B4-BE49-F238E27FC236}">
                      <a16:creationId xmlns:a16="http://schemas.microsoft.com/office/drawing/2014/main" id="{9E1D6266-F6B7-A26A-3F97-316AF371ED49}"/>
                    </a:ext>
                  </a:extLst>
                </p:cNvPr>
                <p:cNvSpPr/>
                <p:nvPr/>
              </p:nvSpPr>
              <p:spPr>
                <a:xfrm>
                  <a:off x="7206235" y="334190"/>
                  <a:ext cx="5059680"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chemeClr val="bg1"/>
                      </a:solidFill>
                      <a:cs typeface="B Nazanin" panose="00000400000000000000" pitchFamily="2" charset="-78"/>
                    </a:rPr>
                    <a:t>نکات تکمیلی</a:t>
                  </a:r>
                  <a:endParaRPr lang="en-US" sz="2800" b="1" dirty="0">
                    <a:solidFill>
                      <a:schemeClr val="bg1"/>
                    </a:solidFill>
                    <a:cs typeface="B Nazanin" panose="00000400000000000000" pitchFamily="2" charset="-78"/>
                  </a:endParaRPr>
                </a:p>
              </p:txBody>
            </p:sp>
            <p:sp>
              <p:nvSpPr>
                <p:cNvPr id="25" name="Rectangle 24">
                  <a:extLst>
                    <a:ext uri="{FF2B5EF4-FFF2-40B4-BE49-F238E27FC236}">
                      <a16:creationId xmlns:a16="http://schemas.microsoft.com/office/drawing/2014/main" id="{E0273A99-B614-AF09-4548-281B14CC2C43}"/>
                    </a:ext>
                  </a:extLst>
                </p:cNvPr>
                <p:cNvSpPr/>
                <p:nvPr/>
              </p:nvSpPr>
              <p:spPr>
                <a:xfrm>
                  <a:off x="6650449" y="334191"/>
                  <a:ext cx="412202"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27" name="Rectangle 26">
                  <a:extLst>
                    <a:ext uri="{FF2B5EF4-FFF2-40B4-BE49-F238E27FC236}">
                      <a16:creationId xmlns:a16="http://schemas.microsoft.com/office/drawing/2014/main" id="{19E15610-A465-895E-5A9D-5F29045760F0}"/>
                    </a:ext>
                  </a:extLst>
                </p:cNvPr>
                <p:cNvSpPr/>
                <p:nvPr/>
              </p:nvSpPr>
              <p:spPr>
                <a:xfrm>
                  <a:off x="6318069" y="334191"/>
                  <a:ext cx="274221"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28" name="Rectangle 27">
                  <a:extLst>
                    <a:ext uri="{FF2B5EF4-FFF2-40B4-BE49-F238E27FC236}">
                      <a16:creationId xmlns:a16="http://schemas.microsoft.com/office/drawing/2014/main" id="{D1982BA4-41E9-7D68-91FE-F7CDAED6B3AB}"/>
                    </a:ext>
                  </a:extLst>
                </p:cNvPr>
                <p:cNvSpPr/>
                <p:nvPr/>
              </p:nvSpPr>
              <p:spPr>
                <a:xfrm>
                  <a:off x="6107510" y="334190"/>
                  <a:ext cx="152400" cy="1018903"/>
                </a:xfrm>
                <a:prstGeom prst="rect">
                  <a:avLst/>
                </a:prstGeom>
                <a:solidFill>
                  <a:srgbClr val="960505"/>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b="1" dirty="0">
                    <a:solidFill>
                      <a:schemeClr val="tx1"/>
                    </a:solidFill>
                    <a:cs typeface="B Nazanin" panose="00000400000000000000" pitchFamily="2" charset="-78"/>
                  </a:endParaRPr>
                </a:p>
              </p:txBody>
            </p:sp>
            <p:sp>
              <p:nvSpPr>
                <p:cNvPr id="29" name="Arrow: Chevron 28">
                  <a:extLst>
                    <a:ext uri="{FF2B5EF4-FFF2-40B4-BE49-F238E27FC236}">
                      <a16:creationId xmlns:a16="http://schemas.microsoft.com/office/drawing/2014/main" id="{D2B233B1-5EE0-A65F-3DE0-B8D0BFEA2583}"/>
                    </a:ext>
                  </a:extLst>
                </p:cNvPr>
                <p:cNvSpPr/>
                <p:nvPr/>
              </p:nvSpPr>
              <p:spPr>
                <a:xfrm rot="10800000">
                  <a:off x="7241427" y="294369"/>
                  <a:ext cx="587828" cy="11246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4" name="TextBox 13">
              <a:extLst>
                <a:ext uri="{FF2B5EF4-FFF2-40B4-BE49-F238E27FC236}">
                  <a16:creationId xmlns:a16="http://schemas.microsoft.com/office/drawing/2014/main" id="{285DA206-D27F-60DC-FC34-9627601AF5AB}"/>
                </a:ext>
              </a:extLst>
            </p:cNvPr>
            <p:cNvSpPr txBox="1"/>
            <p:nvPr/>
          </p:nvSpPr>
          <p:spPr>
            <a:xfrm>
              <a:off x="1728653" y="1750423"/>
              <a:ext cx="9270273" cy="369332"/>
            </a:xfrm>
            <a:prstGeom prst="rect">
              <a:avLst/>
            </a:prstGeom>
            <a:noFill/>
          </p:spPr>
          <p:txBody>
            <a:bodyPr wrap="square" rtlCol="0">
              <a:spAutoFit/>
            </a:bodyPr>
            <a:lstStyle/>
            <a:p>
              <a:pPr algn="r" rtl="1"/>
              <a:endParaRPr lang="en-US" dirty="0"/>
            </a:p>
          </p:txBody>
        </p:sp>
      </p:grpSp>
      <p:sp>
        <p:nvSpPr>
          <p:cNvPr id="2" name="Rectangle 1"/>
          <p:cNvSpPr/>
          <p:nvPr/>
        </p:nvSpPr>
        <p:spPr>
          <a:xfrm>
            <a:off x="701040" y="1859340"/>
            <a:ext cx="10485120" cy="2554545"/>
          </a:xfrm>
          <a:prstGeom prst="rect">
            <a:avLst/>
          </a:prstGeom>
        </p:spPr>
        <p:txBody>
          <a:bodyPr wrap="square">
            <a:spAutoFit/>
          </a:bodyPr>
          <a:lstStyle/>
          <a:p>
            <a:pPr algn="just" rtl="1"/>
            <a:r>
              <a:rPr lang="fa-IR" sz="2000" b="1" dirty="0">
                <a:cs typeface="B Mitra" panose="00000400000000000000" pitchFamily="2" charset="-78"/>
              </a:rPr>
              <a:t>این منبع تغذیه از سه بخش اصلی قدرت شامل ادوات فشارقوی نمونه‌بردار از خط هوایی فشارمتوسط و بخش الکترونیک و حفاظت و یخش کیسینگ و بدنه برخوردار است. در این پروژه گام‌های طراحی برای اجزای مختلف سیستم تغذیه برداشته‌ می‌شود و در نهایت با انتخاب یک سکسیونر گازی فشارمتوسط تولید‌شده در داخل کشور، نمونه‌سازی کامل این منبع تغذیه برای سکسیونر مذکور صورت خواهد گرفت. انرژی مورد نیاز سکسیونر برای انجام وظایف مونیتورینگ،کنترل، ثبت و ارسال داده، و فرمان به موتور اتوماتیک سکسیونر برای انجام عملیات وصل و قطع آن به تناسب نیاز سکسیونر انتخاب‌شده توسط نمونه نیمه‌صنعتی ساخته شده تامین خواهد شد و در نهایت آزمون‌های عملکردی آزمایشگاهی در آزمایشگاه‌های معتبر انجام خواهند گرفت. دانش فنی طراحی و ساخت این نمونه، در نهایت برای استفاده در سکسیونر گازی فشارمتوسط هوایی تدوین و در اختیار شرکت مشارکت‌کننده قرار داده خواهد شد.</a:t>
            </a:r>
            <a:endParaRPr lang="en-US" sz="2000" b="1" dirty="0">
              <a:cs typeface="B Mitra" panose="00000400000000000000" pitchFamily="2" charset="-78"/>
            </a:endParaRPr>
          </a:p>
        </p:txBody>
      </p:sp>
    </p:spTree>
    <p:extLst>
      <p:ext uri="{BB962C8B-B14F-4D97-AF65-F5344CB8AC3E}">
        <p14:creationId xmlns:p14="http://schemas.microsoft.com/office/powerpoint/2010/main" val="3543629422"/>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742</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عکس محصول+ نام محصول و تاریخ</dc:title>
  <dc:creator>Sepideh SaadatKia</dc:creator>
  <cp:lastModifiedBy>Sahar Rahbari</cp:lastModifiedBy>
  <cp:revision>179</cp:revision>
  <dcterms:created xsi:type="dcterms:W3CDTF">2020-10-13T07:23:23Z</dcterms:created>
  <dcterms:modified xsi:type="dcterms:W3CDTF">2023-10-14T06:48:28Z</dcterms:modified>
</cp:coreProperties>
</file>